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304" r:id="rId6"/>
    <p:sldId id="259" r:id="rId7"/>
    <p:sldId id="262" r:id="rId8"/>
    <p:sldId id="271" r:id="rId9"/>
    <p:sldId id="305" r:id="rId10"/>
    <p:sldId id="306" r:id="rId11"/>
    <p:sldId id="307" r:id="rId12"/>
    <p:sldId id="309" r:id="rId13"/>
    <p:sldId id="260" r:id="rId14"/>
    <p:sldId id="283" r:id="rId15"/>
    <p:sldId id="301" r:id="rId16"/>
    <p:sldId id="302" r:id="rId17"/>
    <p:sldId id="303" r:id="rId18"/>
    <p:sldId id="310" r:id="rId19"/>
    <p:sldId id="284" r:id="rId20"/>
    <p:sldId id="287" r:id="rId21"/>
    <p:sldId id="289" r:id="rId22"/>
    <p:sldId id="311" r:id="rId23"/>
    <p:sldId id="317" r:id="rId24"/>
    <p:sldId id="318" r:id="rId25"/>
    <p:sldId id="312" r:id="rId26"/>
    <p:sldId id="313" r:id="rId27"/>
    <p:sldId id="314" r:id="rId28"/>
    <p:sldId id="286" r:id="rId29"/>
    <p:sldId id="295" r:id="rId30"/>
    <p:sldId id="31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33D8FE-93EB-4B91-98CF-389E5EECBF98}"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229F6ADE-409E-43F2-8FC4-49B3D25634ED}">
      <dgm:prSet phldrT="[Text]"/>
      <dgm:spPr/>
      <dgm:t>
        <a:bodyPr/>
        <a:lstStyle/>
        <a:p>
          <a:r>
            <a:rPr lang="es-MX" dirty="0"/>
            <a:t>Sergio Gaytán</a:t>
          </a:r>
          <a:endParaRPr lang="en-US" dirty="0"/>
        </a:p>
      </dgm:t>
    </dgm:pt>
    <dgm:pt modelId="{E43153D4-8D2F-4AD8-8E06-5586A968D98F}" type="parTrans" cxnId="{DDF2BF39-A332-4A68-BAF4-DC1B8A078CED}">
      <dgm:prSet/>
      <dgm:spPr/>
      <dgm:t>
        <a:bodyPr/>
        <a:lstStyle/>
        <a:p>
          <a:endParaRPr lang="en-US"/>
        </a:p>
      </dgm:t>
    </dgm:pt>
    <dgm:pt modelId="{F2C3A2BE-AB02-41A7-89FC-5A69B210E7E4}" type="sibTrans" cxnId="{DDF2BF39-A332-4A68-BAF4-DC1B8A078CED}">
      <dgm:prSet/>
      <dgm:spPr/>
      <dgm:t>
        <a:bodyPr/>
        <a:lstStyle/>
        <a:p>
          <a:endParaRPr lang="en-US"/>
        </a:p>
      </dgm:t>
    </dgm:pt>
    <dgm:pt modelId="{B24891FA-0F3C-4D8B-9A01-7D758A6D704C}">
      <dgm:prSet phldrT="[Text]"/>
      <dgm:spPr/>
      <dgm:t>
        <a:bodyPr/>
        <a:lstStyle/>
        <a:p>
          <a:r>
            <a:rPr lang="es-MX" dirty="0"/>
            <a:t>Jorge Ponce</a:t>
          </a:r>
          <a:endParaRPr lang="en-US" dirty="0"/>
        </a:p>
      </dgm:t>
    </dgm:pt>
    <dgm:pt modelId="{C8BBAF61-63FA-4D1F-A099-F07750634998}" type="parTrans" cxnId="{9ECF26D2-4836-4385-A935-3BD54A3FED19}">
      <dgm:prSet/>
      <dgm:spPr/>
      <dgm:t>
        <a:bodyPr/>
        <a:lstStyle/>
        <a:p>
          <a:endParaRPr lang="en-US"/>
        </a:p>
      </dgm:t>
    </dgm:pt>
    <dgm:pt modelId="{59C6FAE7-BB24-4D89-976D-4A1D315E1234}" type="sibTrans" cxnId="{9ECF26D2-4836-4385-A935-3BD54A3FED19}">
      <dgm:prSet/>
      <dgm:spPr/>
      <dgm:t>
        <a:bodyPr/>
        <a:lstStyle/>
        <a:p>
          <a:endParaRPr lang="en-US"/>
        </a:p>
      </dgm:t>
    </dgm:pt>
    <dgm:pt modelId="{02C3D20C-9FBA-425B-8316-12005B157CCA}">
      <dgm:prSet phldrT="[Text]"/>
      <dgm:spPr/>
      <dgm:t>
        <a:bodyPr/>
        <a:lstStyle/>
        <a:p>
          <a:r>
            <a:rPr lang="es-MX" dirty="0"/>
            <a:t>Raciel </a:t>
          </a:r>
          <a:r>
            <a:rPr lang="es-MX" dirty="0" err="1"/>
            <a:t>Tavitas</a:t>
          </a:r>
          <a:endParaRPr lang="en-US" dirty="0"/>
        </a:p>
      </dgm:t>
    </dgm:pt>
    <dgm:pt modelId="{FB25A4B9-4ED5-43E2-BA04-56D30566A338}" type="parTrans" cxnId="{2E8ACA42-ADFC-4327-9611-6BC029BFD6EB}">
      <dgm:prSet/>
      <dgm:spPr/>
      <dgm:t>
        <a:bodyPr/>
        <a:lstStyle/>
        <a:p>
          <a:endParaRPr lang="en-US"/>
        </a:p>
      </dgm:t>
    </dgm:pt>
    <dgm:pt modelId="{D42817B9-5589-4D8D-B306-2A756766FFAB}" type="sibTrans" cxnId="{2E8ACA42-ADFC-4327-9611-6BC029BFD6EB}">
      <dgm:prSet/>
      <dgm:spPr/>
      <dgm:t>
        <a:bodyPr/>
        <a:lstStyle/>
        <a:p>
          <a:endParaRPr lang="en-US"/>
        </a:p>
      </dgm:t>
    </dgm:pt>
    <dgm:pt modelId="{E06C26C3-6832-45B7-B02B-68490D5560CD}">
      <dgm:prSet phldrT="[Text]"/>
      <dgm:spPr/>
      <dgm:t>
        <a:bodyPr/>
        <a:lstStyle/>
        <a:p>
          <a:r>
            <a:rPr lang="es-MX" dirty="0"/>
            <a:t>Ricardo Barba</a:t>
          </a:r>
          <a:endParaRPr lang="en-US" dirty="0"/>
        </a:p>
      </dgm:t>
    </dgm:pt>
    <dgm:pt modelId="{0925EDB7-0851-47F6-AB70-C7C1F2AEF3F9}" type="parTrans" cxnId="{4FF63263-C656-44FD-B780-1226523A1E0A}">
      <dgm:prSet/>
      <dgm:spPr/>
      <dgm:t>
        <a:bodyPr/>
        <a:lstStyle/>
        <a:p>
          <a:endParaRPr lang="en-US"/>
        </a:p>
      </dgm:t>
    </dgm:pt>
    <dgm:pt modelId="{24023734-7C7B-475D-904A-963909FB0E61}" type="sibTrans" cxnId="{4FF63263-C656-44FD-B780-1226523A1E0A}">
      <dgm:prSet/>
      <dgm:spPr/>
      <dgm:t>
        <a:bodyPr/>
        <a:lstStyle/>
        <a:p>
          <a:endParaRPr lang="en-US"/>
        </a:p>
      </dgm:t>
    </dgm:pt>
    <dgm:pt modelId="{AD4895EF-CC15-4859-94D1-0B75F3814F91}" type="pres">
      <dgm:prSet presAssocID="{2033D8FE-93EB-4B91-98CF-389E5EECBF98}" presName="Name0" presStyleCnt="0">
        <dgm:presLayoutVars>
          <dgm:dir/>
          <dgm:resizeHandles val="exact"/>
        </dgm:presLayoutVars>
      </dgm:prSet>
      <dgm:spPr/>
    </dgm:pt>
    <dgm:pt modelId="{28A19BA6-3A0E-414F-8A4F-0E6ABA3D3782}" type="pres">
      <dgm:prSet presAssocID="{229F6ADE-409E-43F2-8FC4-49B3D25634ED}" presName="compNode" presStyleCnt="0"/>
      <dgm:spPr/>
    </dgm:pt>
    <dgm:pt modelId="{06139E8E-247B-4AC0-BCCB-D30C518DD74E}" type="pres">
      <dgm:prSet presAssocID="{229F6ADE-409E-43F2-8FC4-49B3D25634ED}" presName="pictRect" presStyleLbl="node1" presStyleIdx="0" presStyleCnt="4" custLinFactNeighborX="-204" custLinFactNeighborY="-146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dgm:spPr>
      <dgm:extLst>
        <a:ext uri="{E40237B7-FDA0-4F09-8148-C483321AD2D9}">
          <dgm14:cNvPr xmlns:dgm14="http://schemas.microsoft.com/office/drawing/2010/diagram" id="0" name="" descr="Race Car with solid fill"/>
        </a:ext>
      </dgm:extLst>
    </dgm:pt>
    <dgm:pt modelId="{EA2037F9-C200-4DE2-96EC-4FDE83D85DEA}" type="pres">
      <dgm:prSet presAssocID="{229F6ADE-409E-43F2-8FC4-49B3D25634ED}" presName="textRect" presStyleLbl="revTx" presStyleIdx="0" presStyleCnt="4">
        <dgm:presLayoutVars>
          <dgm:bulletEnabled val="1"/>
        </dgm:presLayoutVars>
      </dgm:prSet>
      <dgm:spPr/>
    </dgm:pt>
    <dgm:pt modelId="{000C3100-CEE7-4B99-87B2-A61CDF4E51EE}" type="pres">
      <dgm:prSet presAssocID="{F2C3A2BE-AB02-41A7-89FC-5A69B210E7E4}" presName="sibTrans" presStyleLbl="sibTrans2D1" presStyleIdx="0" presStyleCnt="0"/>
      <dgm:spPr/>
    </dgm:pt>
    <dgm:pt modelId="{29DA8EA9-D3E2-432D-9FEB-863EAA831C13}" type="pres">
      <dgm:prSet presAssocID="{B24891FA-0F3C-4D8B-9A01-7D758A6D704C}" presName="compNode" presStyleCnt="0"/>
      <dgm:spPr/>
    </dgm:pt>
    <dgm:pt modelId="{CF90FB72-D10E-4905-8091-4517E1CE2E41}" type="pres">
      <dgm:prSet presAssocID="{B24891FA-0F3C-4D8B-9A01-7D758A6D704C}" presName="pict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23000" b="-23000"/>
          </a:stretch>
        </a:blipFill>
      </dgm:spPr>
      <dgm:extLst>
        <a:ext uri="{E40237B7-FDA0-4F09-8148-C483321AD2D9}">
          <dgm14:cNvPr xmlns:dgm14="http://schemas.microsoft.com/office/drawing/2010/diagram" id="0" name="" descr="Race Car outline"/>
        </a:ext>
      </dgm:extLst>
    </dgm:pt>
    <dgm:pt modelId="{AFEEA5FD-223F-4A18-85A2-DB8DC9B5F40A}" type="pres">
      <dgm:prSet presAssocID="{B24891FA-0F3C-4D8B-9A01-7D758A6D704C}" presName="textRect" presStyleLbl="revTx" presStyleIdx="1" presStyleCnt="4">
        <dgm:presLayoutVars>
          <dgm:bulletEnabled val="1"/>
        </dgm:presLayoutVars>
      </dgm:prSet>
      <dgm:spPr/>
    </dgm:pt>
    <dgm:pt modelId="{EE30F9A5-FC36-4C20-A3E1-99755C986323}" type="pres">
      <dgm:prSet presAssocID="{59C6FAE7-BB24-4D89-976D-4A1D315E1234}" presName="sibTrans" presStyleLbl="sibTrans2D1" presStyleIdx="0" presStyleCnt="0"/>
      <dgm:spPr/>
    </dgm:pt>
    <dgm:pt modelId="{3634FBA0-7417-4003-9148-4750D5B46A3B}" type="pres">
      <dgm:prSet presAssocID="{02C3D20C-9FBA-425B-8316-12005B157CCA}" presName="compNode" presStyleCnt="0"/>
      <dgm:spPr/>
    </dgm:pt>
    <dgm:pt modelId="{0B19B1B3-906E-4E7D-A4F8-D95DC059DAC4}" type="pres">
      <dgm:prSet presAssocID="{02C3D20C-9FBA-425B-8316-12005B157CCA}" presName="pict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3000" b="-23000"/>
          </a:stretch>
        </a:blipFill>
      </dgm:spPr>
      <dgm:extLst>
        <a:ext uri="{E40237B7-FDA0-4F09-8148-C483321AD2D9}">
          <dgm14:cNvPr xmlns:dgm14="http://schemas.microsoft.com/office/drawing/2010/diagram" id="0" name="" descr="Race Flag outline"/>
        </a:ext>
      </dgm:extLst>
    </dgm:pt>
    <dgm:pt modelId="{7F47CC53-5D99-4A7A-A007-89FD40DFF318}" type="pres">
      <dgm:prSet presAssocID="{02C3D20C-9FBA-425B-8316-12005B157CCA}" presName="textRect" presStyleLbl="revTx" presStyleIdx="2" presStyleCnt="4">
        <dgm:presLayoutVars>
          <dgm:bulletEnabled val="1"/>
        </dgm:presLayoutVars>
      </dgm:prSet>
      <dgm:spPr/>
    </dgm:pt>
    <dgm:pt modelId="{22AA14F5-C682-4AB1-8366-8BB9D4181DFD}" type="pres">
      <dgm:prSet presAssocID="{D42817B9-5589-4D8D-B306-2A756766FFAB}" presName="sibTrans" presStyleLbl="sibTrans2D1" presStyleIdx="0" presStyleCnt="0"/>
      <dgm:spPr/>
    </dgm:pt>
    <dgm:pt modelId="{31059BDC-48B7-4821-869E-EA0F5AC18256}" type="pres">
      <dgm:prSet presAssocID="{E06C26C3-6832-45B7-B02B-68490D5560CD}" presName="compNode" presStyleCnt="0"/>
      <dgm:spPr/>
    </dgm:pt>
    <dgm:pt modelId="{43F80E16-801F-40CF-B27C-92E3BF8D5EB9}" type="pres">
      <dgm:prSet presAssocID="{E06C26C3-6832-45B7-B02B-68490D5560CD}" presName="pict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23000" b="-23000"/>
          </a:stretch>
        </a:blipFill>
      </dgm:spPr>
      <dgm:extLst>
        <a:ext uri="{E40237B7-FDA0-4F09-8148-C483321AD2D9}">
          <dgm14:cNvPr xmlns:dgm14="http://schemas.microsoft.com/office/drawing/2010/diagram" id="0" name="" descr="Race Flag with solid fill"/>
        </a:ext>
      </dgm:extLst>
    </dgm:pt>
    <dgm:pt modelId="{52A49EF3-723A-47D4-95F9-F911B78FF9D2}" type="pres">
      <dgm:prSet presAssocID="{E06C26C3-6832-45B7-B02B-68490D5560CD}" presName="textRect" presStyleLbl="revTx" presStyleIdx="3" presStyleCnt="4">
        <dgm:presLayoutVars>
          <dgm:bulletEnabled val="1"/>
        </dgm:presLayoutVars>
      </dgm:prSet>
      <dgm:spPr/>
    </dgm:pt>
  </dgm:ptLst>
  <dgm:cxnLst>
    <dgm:cxn modelId="{FA92FA07-3D4D-4EC3-80A4-A68C7080F6BF}" type="presOf" srcId="{F2C3A2BE-AB02-41A7-89FC-5A69B210E7E4}" destId="{000C3100-CEE7-4B99-87B2-A61CDF4E51EE}" srcOrd="0" destOrd="0" presId="urn:microsoft.com/office/officeart/2005/8/layout/pList1"/>
    <dgm:cxn modelId="{419A1035-B232-4D52-A03A-F43FD7DFE321}" type="presOf" srcId="{59C6FAE7-BB24-4D89-976D-4A1D315E1234}" destId="{EE30F9A5-FC36-4C20-A3E1-99755C986323}" srcOrd="0" destOrd="0" presId="urn:microsoft.com/office/officeart/2005/8/layout/pList1"/>
    <dgm:cxn modelId="{E6612338-0C4C-43F8-A1E7-49A5D5C4A79A}" type="presOf" srcId="{D42817B9-5589-4D8D-B306-2A756766FFAB}" destId="{22AA14F5-C682-4AB1-8366-8BB9D4181DFD}" srcOrd="0" destOrd="0" presId="urn:microsoft.com/office/officeart/2005/8/layout/pList1"/>
    <dgm:cxn modelId="{DDF2BF39-A332-4A68-BAF4-DC1B8A078CED}" srcId="{2033D8FE-93EB-4B91-98CF-389E5EECBF98}" destId="{229F6ADE-409E-43F2-8FC4-49B3D25634ED}" srcOrd="0" destOrd="0" parTransId="{E43153D4-8D2F-4AD8-8E06-5586A968D98F}" sibTransId="{F2C3A2BE-AB02-41A7-89FC-5A69B210E7E4}"/>
    <dgm:cxn modelId="{B233445E-811C-4B50-B790-D69559E99440}" type="presOf" srcId="{02C3D20C-9FBA-425B-8316-12005B157CCA}" destId="{7F47CC53-5D99-4A7A-A007-89FD40DFF318}" srcOrd="0" destOrd="0" presId="urn:microsoft.com/office/officeart/2005/8/layout/pList1"/>
    <dgm:cxn modelId="{2E8ACA42-ADFC-4327-9611-6BC029BFD6EB}" srcId="{2033D8FE-93EB-4B91-98CF-389E5EECBF98}" destId="{02C3D20C-9FBA-425B-8316-12005B157CCA}" srcOrd="2" destOrd="0" parTransId="{FB25A4B9-4ED5-43E2-BA04-56D30566A338}" sibTransId="{D42817B9-5589-4D8D-B306-2A756766FFAB}"/>
    <dgm:cxn modelId="{4FF63263-C656-44FD-B780-1226523A1E0A}" srcId="{2033D8FE-93EB-4B91-98CF-389E5EECBF98}" destId="{E06C26C3-6832-45B7-B02B-68490D5560CD}" srcOrd="3" destOrd="0" parTransId="{0925EDB7-0851-47F6-AB70-C7C1F2AEF3F9}" sibTransId="{24023734-7C7B-475D-904A-963909FB0E61}"/>
    <dgm:cxn modelId="{FB1C646A-E55D-4BF4-BCFA-ED45366E75AE}" type="presOf" srcId="{B24891FA-0F3C-4D8B-9A01-7D758A6D704C}" destId="{AFEEA5FD-223F-4A18-85A2-DB8DC9B5F40A}" srcOrd="0" destOrd="0" presId="urn:microsoft.com/office/officeart/2005/8/layout/pList1"/>
    <dgm:cxn modelId="{40B3E280-A349-4E53-AD03-B8589898C5EC}" type="presOf" srcId="{E06C26C3-6832-45B7-B02B-68490D5560CD}" destId="{52A49EF3-723A-47D4-95F9-F911B78FF9D2}" srcOrd="0" destOrd="0" presId="urn:microsoft.com/office/officeart/2005/8/layout/pList1"/>
    <dgm:cxn modelId="{267E1699-B43C-477F-B96D-08AB982C90C8}" type="presOf" srcId="{229F6ADE-409E-43F2-8FC4-49B3D25634ED}" destId="{EA2037F9-C200-4DE2-96EC-4FDE83D85DEA}" srcOrd="0" destOrd="0" presId="urn:microsoft.com/office/officeart/2005/8/layout/pList1"/>
    <dgm:cxn modelId="{9D847BC0-6C51-4C7A-8384-C61D07295C33}" type="presOf" srcId="{2033D8FE-93EB-4B91-98CF-389E5EECBF98}" destId="{AD4895EF-CC15-4859-94D1-0B75F3814F91}" srcOrd="0" destOrd="0" presId="urn:microsoft.com/office/officeart/2005/8/layout/pList1"/>
    <dgm:cxn modelId="{9ECF26D2-4836-4385-A935-3BD54A3FED19}" srcId="{2033D8FE-93EB-4B91-98CF-389E5EECBF98}" destId="{B24891FA-0F3C-4D8B-9A01-7D758A6D704C}" srcOrd="1" destOrd="0" parTransId="{C8BBAF61-63FA-4D1F-A099-F07750634998}" sibTransId="{59C6FAE7-BB24-4D89-976D-4A1D315E1234}"/>
    <dgm:cxn modelId="{B8D8A6AD-BE80-496C-8117-5BA8C95E84F2}" type="presParOf" srcId="{AD4895EF-CC15-4859-94D1-0B75F3814F91}" destId="{28A19BA6-3A0E-414F-8A4F-0E6ABA3D3782}" srcOrd="0" destOrd="0" presId="urn:microsoft.com/office/officeart/2005/8/layout/pList1"/>
    <dgm:cxn modelId="{1F1560FE-BDDC-4DBC-A560-304AFE568890}" type="presParOf" srcId="{28A19BA6-3A0E-414F-8A4F-0E6ABA3D3782}" destId="{06139E8E-247B-4AC0-BCCB-D30C518DD74E}" srcOrd="0" destOrd="0" presId="urn:microsoft.com/office/officeart/2005/8/layout/pList1"/>
    <dgm:cxn modelId="{054CE506-29F1-4E0A-B5BE-8C89BB383201}" type="presParOf" srcId="{28A19BA6-3A0E-414F-8A4F-0E6ABA3D3782}" destId="{EA2037F9-C200-4DE2-96EC-4FDE83D85DEA}" srcOrd="1" destOrd="0" presId="urn:microsoft.com/office/officeart/2005/8/layout/pList1"/>
    <dgm:cxn modelId="{068B906A-010D-4F9C-B4C7-F9B65DED6495}" type="presParOf" srcId="{AD4895EF-CC15-4859-94D1-0B75F3814F91}" destId="{000C3100-CEE7-4B99-87B2-A61CDF4E51EE}" srcOrd="1" destOrd="0" presId="urn:microsoft.com/office/officeart/2005/8/layout/pList1"/>
    <dgm:cxn modelId="{C39E2B08-F968-44EC-A22E-AFA39996705B}" type="presParOf" srcId="{AD4895EF-CC15-4859-94D1-0B75F3814F91}" destId="{29DA8EA9-D3E2-432D-9FEB-863EAA831C13}" srcOrd="2" destOrd="0" presId="urn:microsoft.com/office/officeart/2005/8/layout/pList1"/>
    <dgm:cxn modelId="{3BD640EB-5126-407B-A90B-E73079E4C58D}" type="presParOf" srcId="{29DA8EA9-D3E2-432D-9FEB-863EAA831C13}" destId="{CF90FB72-D10E-4905-8091-4517E1CE2E41}" srcOrd="0" destOrd="0" presId="urn:microsoft.com/office/officeart/2005/8/layout/pList1"/>
    <dgm:cxn modelId="{E7B9CFA8-AE0A-4F4B-BB5D-AA0D71481B1B}" type="presParOf" srcId="{29DA8EA9-D3E2-432D-9FEB-863EAA831C13}" destId="{AFEEA5FD-223F-4A18-85A2-DB8DC9B5F40A}" srcOrd="1" destOrd="0" presId="urn:microsoft.com/office/officeart/2005/8/layout/pList1"/>
    <dgm:cxn modelId="{568178DC-5EFD-4D61-BBC4-B549AF014B1D}" type="presParOf" srcId="{AD4895EF-CC15-4859-94D1-0B75F3814F91}" destId="{EE30F9A5-FC36-4C20-A3E1-99755C986323}" srcOrd="3" destOrd="0" presId="urn:microsoft.com/office/officeart/2005/8/layout/pList1"/>
    <dgm:cxn modelId="{A2A2003B-551D-49C2-B8F1-A1A723064DBD}" type="presParOf" srcId="{AD4895EF-CC15-4859-94D1-0B75F3814F91}" destId="{3634FBA0-7417-4003-9148-4750D5B46A3B}" srcOrd="4" destOrd="0" presId="urn:microsoft.com/office/officeart/2005/8/layout/pList1"/>
    <dgm:cxn modelId="{98F3486B-AE45-411F-971E-5C0F611465BB}" type="presParOf" srcId="{3634FBA0-7417-4003-9148-4750D5B46A3B}" destId="{0B19B1B3-906E-4E7D-A4F8-D95DC059DAC4}" srcOrd="0" destOrd="0" presId="urn:microsoft.com/office/officeart/2005/8/layout/pList1"/>
    <dgm:cxn modelId="{36FE193C-05CE-4389-8ECC-3FEABA276E7B}" type="presParOf" srcId="{3634FBA0-7417-4003-9148-4750D5B46A3B}" destId="{7F47CC53-5D99-4A7A-A007-89FD40DFF318}" srcOrd="1" destOrd="0" presId="urn:microsoft.com/office/officeart/2005/8/layout/pList1"/>
    <dgm:cxn modelId="{3BA82774-3F34-4DD9-B4EF-CDA2618AB58C}" type="presParOf" srcId="{AD4895EF-CC15-4859-94D1-0B75F3814F91}" destId="{22AA14F5-C682-4AB1-8366-8BB9D4181DFD}" srcOrd="5" destOrd="0" presId="urn:microsoft.com/office/officeart/2005/8/layout/pList1"/>
    <dgm:cxn modelId="{5DD917C0-9B85-40F3-8A4E-C1791761D348}" type="presParOf" srcId="{AD4895EF-CC15-4859-94D1-0B75F3814F91}" destId="{31059BDC-48B7-4821-869E-EA0F5AC18256}" srcOrd="6" destOrd="0" presId="urn:microsoft.com/office/officeart/2005/8/layout/pList1"/>
    <dgm:cxn modelId="{A51F5496-0CF7-4BD2-8972-0D5156E028BC}" type="presParOf" srcId="{31059BDC-48B7-4821-869E-EA0F5AC18256}" destId="{43F80E16-801F-40CF-B27C-92E3BF8D5EB9}" srcOrd="0" destOrd="0" presId="urn:microsoft.com/office/officeart/2005/8/layout/pList1"/>
    <dgm:cxn modelId="{DAFC68B6-015D-4596-AAC0-33E0F7C9650D}" type="presParOf" srcId="{31059BDC-48B7-4821-869E-EA0F5AC18256}" destId="{52A49EF3-723A-47D4-95F9-F911B78FF9D2}"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F486AB-39DD-4282-A5CC-020390245503}" type="doc">
      <dgm:prSet loTypeId="urn:microsoft.com/office/officeart/2005/8/layout/hList7" loCatId="list" qsTypeId="urn:microsoft.com/office/officeart/2005/8/quickstyle/simple1" qsCatId="simple" csTypeId="urn:microsoft.com/office/officeart/2005/8/colors/accent1_2" csCatId="accent1" phldr="1"/>
      <dgm:spPr/>
    </dgm:pt>
    <dgm:pt modelId="{B062C2BF-29A3-4FD9-BE87-5DB6F717591B}">
      <dgm:prSet phldrT="[Text]" custT="1"/>
      <dgm:spPr/>
      <dgm:t>
        <a:bodyPr/>
        <a:lstStyle/>
        <a:p>
          <a:r>
            <a:rPr lang="es-MX" sz="1800" dirty="0" err="1"/>
            <a:t>Extract</a:t>
          </a:r>
          <a:endParaRPr lang="es-MX" sz="1800" dirty="0"/>
        </a:p>
        <a:p>
          <a:r>
            <a:rPr lang="en-US" sz="1800" dirty="0"/>
            <a:t>- Identify data sources</a:t>
          </a:r>
        </a:p>
        <a:p>
          <a:r>
            <a:rPr lang="en-US" sz="1800" dirty="0"/>
            <a:t>-Verify accuracy</a:t>
          </a:r>
        </a:p>
      </dgm:t>
    </dgm:pt>
    <dgm:pt modelId="{D3B2397E-0F57-4AE8-8690-E68BF9F3CCC1}" type="parTrans" cxnId="{65693D97-8348-4C45-B909-C6227ED4E23F}">
      <dgm:prSet/>
      <dgm:spPr/>
      <dgm:t>
        <a:bodyPr/>
        <a:lstStyle/>
        <a:p>
          <a:endParaRPr lang="en-US"/>
        </a:p>
      </dgm:t>
    </dgm:pt>
    <dgm:pt modelId="{05A046C0-5F1E-430B-B4C1-8A766CC4B61C}" type="sibTrans" cxnId="{65693D97-8348-4C45-B909-C6227ED4E23F}">
      <dgm:prSet/>
      <dgm:spPr/>
      <dgm:t>
        <a:bodyPr/>
        <a:lstStyle/>
        <a:p>
          <a:endParaRPr lang="en-US"/>
        </a:p>
      </dgm:t>
    </dgm:pt>
    <dgm:pt modelId="{28E2F0BE-4646-4CFB-B649-B31801029CB6}">
      <dgm:prSet phldrT="[Text]" custT="1"/>
      <dgm:spPr/>
      <dgm:t>
        <a:bodyPr/>
        <a:lstStyle/>
        <a:p>
          <a:r>
            <a:rPr lang="es-MX" sz="1400" dirty="0"/>
            <a:t>Data </a:t>
          </a:r>
          <a:r>
            <a:rPr lang="es-MX" sz="1400" dirty="0" err="1"/>
            <a:t>exploration</a:t>
          </a:r>
          <a:r>
            <a:rPr lang="es-MX" sz="1400" dirty="0"/>
            <a:t> and </a:t>
          </a:r>
          <a:r>
            <a:rPr lang="es-MX" sz="1400" dirty="0" err="1"/>
            <a:t>transformation</a:t>
          </a:r>
          <a:endParaRPr lang="es-MX" sz="1400" dirty="0"/>
        </a:p>
        <a:p>
          <a:r>
            <a:rPr lang="es-MX" sz="1400" dirty="0"/>
            <a:t>- </a:t>
          </a:r>
          <a:r>
            <a:rPr lang="es-MX" sz="1400" dirty="0" err="1"/>
            <a:t>Clean</a:t>
          </a:r>
          <a:r>
            <a:rPr lang="es-MX" sz="1400" dirty="0"/>
            <a:t> data</a:t>
          </a:r>
        </a:p>
        <a:p>
          <a:r>
            <a:rPr lang="es-MX" sz="1400" dirty="0"/>
            <a:t>- </a:t>
          </a:r>
          <a:r>
            <a:rPr lang="es-MX" sz="1400" dirty="0" err="1"/>
            <a:t>Perform</a:t>
          </a:r>
          <a:r>
            <a:rPr lang="es-MX" sz="1400" dirty="0"/>
            <a:t> </a:t>
          </a:r>
          <a:r>
            <a:rPr lang="es-MX" sz="1400" dirty="0" err="1"/>
            <a:t>preliminary</a:t>
          </a:r>
          <a:r>
            <a:rPr lang="es-MX" sz="1400" dirty="0"/>
            <a:t> </a:t>
          </a:r>
          <a:r>
            <a:rPr lang="es-MX" sz="1400" dirty="0" err="1"/>
            <a:t>analysis</a:t>
          </a:r>
          <a:endParaRPr lang="es-MX" sz="1400" dirty="0"/>
        </a:p>
        <a:p>
          <a:r>
            <a:rPr lang="es-MX" sz="1400" dirty="0"/>
            <a:t>- </a:t>
          </a:r>
          <a:r>
            <a:rPr lang="es-MX" sz="1400" dirty="0" err="1"/>
            <a:t>Calculate</a:t>
          </a:r>
          <a:r>
            <a:rPr lang="es-MX" sz="1400" dirty="0"/>
            <a:t> </a:t>
          </a:r>
          <a:r>
            <a:rPr lang="es-MX" sz="1400" dirty="0" err="1"/>
            <a:t>relevant</a:t>
          </a:r>
          <a:r>
            <a:rPr lang="es-MX" sz="1400" dirty="0"/>
            <a:t> data</a:t>
          </a:r>
        </a:p>
        <a:p>
          <a:r>
            <a:rPr lang="es-MX" sz="1400" dirty="0"/>
            <a:t>- </a:t>
          </a:r>
          <a:r>
            <a:rPr lang="es-MX" sz="1400" dirty="0" err="1"/>
            <a:t>Create</a:t>
          </a:r>
          <a:r>
            <a:rPr lang="es-MX" sz="1400" dirty="0"/>
            <a:t> data </a:t>
          </a:r>
          <a:r>
            <a:rPr lang="es-MX" sz="1400" dirty="0" err="1"/>
            <a:t>frames</a:t>
          </a:r>
          <a:endParaRPr lang="es-MX" sz="1400" dirty="0"/>
        </a:p>
        <a:p>
          <a:endParaRPr lang="en-US" sz="1200" dirty="0"/>
        </a:p>
      </dgm:t>
    </dgm:pt>
    <dgm:pt modelId="{8DF764C2-847F-4042-BE19-9C9A6021C376}" type="parTrans" cxnId="{8E1B6BE0-C6A0-4E1C-B8C5-878CD0B294B4}">
      <dgm:prSet/>
      <dgm:spPr/>
      <dgm:t>
        <a:bodyPr/>
        <a:lstStyle/>
        <a:p>
          <a:endParaRPr lang="en-US"/>
        </a:p>
      </dgm:t>
    </dgm:pt>
    <dgm:pt modelId="{116FABEE-AD77-4A41-874B-D45105C3E7BA}" type="sibTrans" cxnId="{8E1B6BE0-C6A0-4E1C-B8C5-878CD0B294B4}">
      <dgm:prSet/>
      <dgm:spPr/>
      <dgm:t>
        <a:bodyPr/>
        <a:lstStyle/>
        <a:p>
          <a:endParaRPr lang="en-US"/>
        </a:p>
      </dgm:t>
    </dgm:pt>
    <dgm:pt modelId="{3F938A32-6BF3-4964-91AB-847B6DA130DB}">
      <dgm:prSet phldrT="[Text]"/>
      <dgm:spPr/>
      <dgm:t>
        <a:bodyPr/>
        <a:lstStyle/>
        <a:p>
          <a:r>
            <a:rPr lang="es-MX" dirty="0"/>
            <a:t>Load</a:t>
          </a:r>
        </a:p>
        <a:p>
          <a:r>
            <a:rPr lang="es-MX" dirty="0"/>
            <a:t>- Load data </a:t>
          </a:r>
          <a:r>
            <a:rPr lang="es-MX" dirty="0" err="1"/>
            <a:t>to</a:t>
          </a:r>
          <a:r>
            <a:rPr lang="es-MX" dirty="0"/>
            <a:t> </a:t>
          </a:r>
          <a:r>
            <a:rPr lang="es-MX" dirty="0" err="1"/>
            <a:t>Postgress</a:t>
          </a:r>
          <a:endParaRPr lang="es-MX" dirty="0"/>
        </a:p>
        <a:p>
          <a:r>
            <a:rPr lang="es-MX" dirty="0"/>
            <a:t>- </a:t>
          </a:r>
          <a:r>
            <a:rPr lang="es-MX" dirty="0" err="1"/>
            <a:t>Integrate</a:t>
          </a:r>
          <a:r>
            <a:rPr lang="es-MX" dirty="0"/>
            <a:t> data </a:t>
          </a:r>
          <a:r>
            <a:rPr lang="es-MX" dirty="0" err="1"/>
            <a:t>for</a:t>
          </a:r>
          <a:r>
            <a:rPr lang="es-MX" dirty="0"/>
            <a:t> </a:t>
          </a:r>
          <a:r>
            <a:rPr lang="es-MX" dirty="0" err="1"/>
            <a:t>processing</a:t>
          </a:r>
          <a:endParaRPr lang="es-MX" dirty="0"/>
        </a:p>
        <a:p>
          <a:endParaRPr lang="en-US" dirty="0"/>
        </a:p>
      </dgm:t>
    </dgm:pt>
    <dgm:pt modelId="{114FB36D-CDA8-4628-93AD-7158FCC88F55}" type="parTrans" cxnId="{C70074A5-1813-418B-9B94-97D97EE11AB9}">
      <dgm:prSet/>
      <dgm:spPr/>
      <dgm:t>
        <a:bodyPr/>
        <a:lstStyle/>
        <a:p>
          <a:endParaRPr lang="en-US"/>
        </a:p>
      </dgm:t>
    </dgm:pt>
    <dgm:pt modelId="{310540D0-F07D-4ED5-9F84-6A2D676DB412}" type="sibTrans" cxnId="{C70074A5-1813-418B-9B94-97D97EE11AB9}">
      <dgm:prSet/>
      <dgm:spPr/>
      <dgm:t>
        <a:bodyPr/>
        <a:lstStyle/>
        <a:p>
          <a:endParaRPr lang="en-US"/>
        </a:p>
      </dgm:t>
    </dgm:pt>
    <dgm:pt modelId="{563A8FBE-7691-40BD-80B8-50D5613465B0}" type="pres">
      <dgm:prSet presAssocID="{BFF486AB-39DD-4282-A5CC-020390245503}" presName="Name0" presStyleCnt="0">
        <dgm:presLayoutVars>
          <dgm:dir/>
          <dgm:resizeHandles val="exact"/>
        </dgm:presLayoutVars>
      </dgm:prSet>
      <dgm:spPr/>
    </dgm:pt>
    <dgm:pt modelId="{0939613F-796E-4A5C-95E6-AD862B41D3A1}" type="pres">
      <dgm:prSet presAssocID="{BFF486AB-39DD-4282-A5CC-020390245503}" presName="fgShape" presStyleLbl="fgShp" presStyleIdx="0" presStyleCnt="1"/>
      <dgm:spPr/>
    </dgm:pt>
    <dgm:pt modelId="{219944D0-2594-422C-85B1-EA0DBFBA8E68}" type="pres">
      <dgm:prSet presAssocID="{BFF486AB-39DD-4282-A5CC-020390245503}" presName="linComp" presStyleCnt="0"/>
      <dgm:spPr/>
    </dgm:pt>
    <dgm:pt modelId="{16E165F1-E780-41E1-B3C5-726004FF8877}" type="pres">
      <dgm:prSet presAssocID="{B062C2BF-29A3-4FD9-BE87-5DB6F717591B}" presName="compNode" presStyleCnt="0"/>
      <dgm:spPr/>
    </dgm:pt>
    <dgm:pt modelId="{94451BD7-C27D-4A26-B3C1-4EF6F9D71960}" type="pres">
      <dgm:prSet presAssocID="{B062C2BF-29A3-4FD9-BE87-5DB6F717591B}" presName="bkgdShape" presStyleLbl="node1" presStyleIdx="0" presStyleCnt="3"/>
      <dgm:spPr/>
    </dgm:pt>
    <dgm:pt modelId="{5F95F064-9AF3-4FA0-AC45-AF5BE255BF9E}" type="pres">
      <dgm:prSet presAssocID="{B062C2BF-29A3-4FD9-BE87-5DB6F717591B}" presName="nodeTx" presStyleLbl="node1" presStyleIdx="0" presStyleCnt="3">
        <dgm:presLayoutVars>
          <dgm:bulletEnabled val="1"/>
        </dgm:presLayoutVars>
      </dgm:prSet>
      <dgm:spPr/>
    </dgm:pt>
    <dgm:pt modelId="{B8C0CB34-43DD-4F58-85E4-97E402948B81}" type="pres">
      <dgm:prSet presAssocID="{B062C2BF-29A3-4FD9-BE87-5DB6F717591B}" presName="invisiNode" presStyleLbl="node1" presStyleIdx="0" presStyleCnt="3"/>
      <dgm:spPr/>
    </dgm:pt>
    <dgm:pt modelId="{2040061D-87BE-4A21-8A5B-B3CC692C8E7D}" type="pres">
      <dgm:prSet presAssocID="{B062C2BF-29A3-4FD9-BE87-5DB6F717591B}"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Illustrator with solid fill"/>
        </a:ext>
      </dgm:extLst>
    </dgm:pt>
    <dgm:pt modelId="{03AB532B-0BAE-4AF1-BA82-F1BB9813F7C2}" type="pres">
      <dgm:prSet presAssocID="{05A046C0-5F1E-430B-B4C1-8A766CC4B61C}" presName="sibTrans" presStyleLbl="sibTrans2D1" presStyleIdx="0" presStyleCnt="0"/>
      <dgm:spPr/>
    </dgm:pt>
    <dgm:pt modelId="{7218227F-CBA4-4460-9A49-1FC26E57B5CF}" type="pres">
      <dgm:prSet presAssocID="{28E2F0BE-4646-4CFB-B649-B31801029CB6}" presName="compNode" presStyleCnt="0"/>
      <dgm:spPr/>
    </dgm:pt>
    <dgm:pt modelId="{C4C0A736-F465-43F1-88F8-C2A3E7DDB414}" type="pres">
      <dgm:prSet presAssocID="{28E2F0BE-4646-4CFB-B649-B31801029CB6}" presName="bkgdShape" presStyleLbl="node1" presStyleIdx="1" presStyleCnt="3"/>
      <dgm:spPr/>
    </dgm:pt>
    <dgm:pt modelId="{30C90926-F58C-4DFE-BCE7-0955A528DBFC}" type="pres">
      <dgm:prSet presAssocID="{28E2F0BE-4646-4CFB-B649-B31801029CB6}" presName="nodeTx" presStyleLbl="node1" presStyleIdx="1" presStyleCnt="3">
        <dgm:presLayoutVars>
          <dgm:bulletEnabled val="1"/>
        </dgm:presLayoutVars>
      </dgm:prSet>
      <dgm:spPr/>
    </dgm:pt>
    <dgm:pt modelId="{1027EA16-4C22-4C80-9A9C-47222A5C2D19}" type="pres">
      <dgm:prSet presAssocID="{28E2F0BE-4646-4CFB-B649-B31801029CB6}" presName="invisiNode" presStyleLbl="node1" presStyleIdx="1" presStyleCnt="3"/>
      <dgm:spPr/>
    </dgm:pt>
    <dgm:pt modelId="{66C5D833-59E1-43E9-84B8-323632E89F15}" type="pres">
      <dgm:prSet presAssocID="{28E2F0BE-4646-4CFB-B649-B31801029CB6}" presName="imagNode"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hecklist outline"/>
        </a:ext>
      </dgm:extLst>
    </dgm:pt>
    <dgm:pt modelId="{DEF54C10-F152-40DC-96BF-7721AAE8BC80}" type="pres">
      <dgm:prSet presAssocID="{116FABEE-AD77-4A41-874B-D45105C3E7BA}" presName="sibTrans" presStyleLbl="sibTrans2D1" presStyleIdx="0" presStyleCnt="0"/>
      <dgm:spPr/>
    </dgm:pt>
    <dgm:pt modelId="{93D11F67-A7E9-4EE1-A736-F0DAACDB74BF}" type="pres">
      <dgm:prSet presAssocID="{3F938A32-6BF3-4964-91AB-847B6DA130DB}" presName="compNode" presStyleCnt="0"/>
      <dgm:spPr/>
    </dgm:pt>
    <dgm:pt modelId="{F6912FF9-3348-4694-AC53-DA30594E645E}" type="pres">
      <dgm:prSet presAssocID="{3F938A32-6BF3-4964-91AB-847B6DA130DB}" presName="bkgdShape" presStyleLbl="node1" presStyleIdx="2" presStyleCnt="3"/>
      <dgm:spPr/>
    </dgm:pt>
    <dgm:pt modelId="{6843583A-01A8-4DAE-8C8E-27FC1D7A49FD}" type="pres">
      <dgm:prSet presAssocID="{3F938A32-6BF3-4964-91AB-847B6DA130DB}" presName="nodeTx" presStyleLbl="node1" presStyleIdx="2" presStyleCnt="3">
        <dgm:presLayoutVars>
          <dgm:bulletEnabled val="1"/>
        </dgm:presLayoutVars>
      </dgm:prSet>
      <dgm:spPr/>
    </dgm:pt>
    <dgm:pt modelId="{E8D5C5D9-9773-4C3A-BDCB-A96AEA552432}" type="pres">
      <dgm:prSet presAssocID="{3F938A32-6BF3-4964-91AB-847B6DA130DB}" presName="invisiNode" presStyleLbl="node1" presStyleIdx="2" presStyleCnt="3"/>
      <dgm:spPr/>
    </dgm:pt>
    <dgm:pt modelId="{98322889-46C5-4E0C-9B54-6440E55AB380}" type="pres">
      <dgm:prSet presAssocID="{3F938A32-6BF3-4964-91AB-847B6DA130DB}" presName="imagNode"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ogarithmic Graph outline"/>
        </a:ext>
      </dgm:extLst>
    </dgm:pt>
  </dgm:ptLst>
  <dgm:cxnLst>
    <dgm:cxn modelId="{6F120B0D-1799-4E31-B831-F37E8B92A9B9}" type="presOf" srcId="{116FABEE-AD77-4A41-874B-D45105C3E7BA}" destId="{DEF54C10-F152-40DC-96BF-7721AAE8BC80}" srcOrd="0" destOrd="0" presId="urn:microsoft.com/office/officeart/2005/8/layout/hList7"/>
    <dgm:cxn modelId="{D758873F-F9EF-49C3-A779-97068036FC36}" type="presOf" srcId="{28E2F0BE-4646-4CFB-B649-B31801029CB6}" destId="{30C90926-F58C-4DFE-BCE7-0955A528DBFC}" srcOrd="1" destOrd="0" presId="urn:microsoft.com/office/officeart/2005/8/layout/hList7"/>
    <dgm:cxn modelId="{F7BA3565-8B33-46F2-9C1A-ACC45154EF64}" type="presOf" srcId="{B062C2BF-29A3-4FD9-BE87-5DB6F717591B}" destId="{94451BD7-C27D-4A26-B3C1-4EF6F9D71960}" srcOrd="0" destOrd="0" presId="urn:microsoft.com/office/officeart/2005/8/layout/hList7"/>
    <dgm:cxn modelId="{AAC1C247-051C-4468-A346-39A45B5EBBDF}" type="presOf" srcId="{3F938A32-6BF3-4964-91AB-847B6DA130DB}" destId="{F6912FF9-3348-4694-AC53-DA30594E645E}" srcOrd="0" destOrd="0" presId="urn:microsoft.com/office/officeart/2005/8/layout/hList7"/>
    <dgm:cxn modelId="{00FF6682-2C9E-42B2-8653-3F740802B5F4}" type="presOf" srcId="{BFF486AB-39DD-4282-A5CC-020390245503}" destId="{563A8FBE-7691-40BD-80B8-50D5613465B0}" srcOrd="0" destOrd="0" presId="urn:microsoft.com/office/officeart/2005/8/layout/hList7"/>
    <dgm:cxn modelId="{65693D97-8348-4C45-B909-C6227ED4E23F}" srcId="{BFF486AB-39DD-4282-A5CC-020390245503}" destId="{B062C2BF-29A3-4FD9-BE87-5DB6F717591B}" srcOrd="0" destOrd="0" parTransId="{D3B2397E-0F57-4AE8-8690-E68BF9F3CCC1}" sibTransId="{05A046C0-5F1E-430B-B4C1-8A766CC4B61C}"/>
    <dgm:cxn modelId="{CE4F9598-3A85-4645-9BD9-C80E411B08CD}" type="presOf" srcId="{3F938A32-6BF3-4964-91AB-847B6DA130DB}" destId="{6843583A-01A8-4DAE-8C8E-27FC1D7A49FD}" srcOrd="1" destOrd="0" presId="urn:microsoft.com/office/officeart/2005/8/layout/hList7"/>
    <dgm:cxn modelId="{C70074A5-1813-418B-9B94-97D97EE11AB9}" srcId="{BFF486AB-39DD-4282-A5CC-020390245503}" destId="{3F938A32-6BF3-4964-91AB-847B6DA130DB}" srcOrd="2" destOrd="0" parTransId="{114FB36D-CDA8-4628-93AD-7158FCC88F55}" sibTransId="{310540D0-F07D-4ED5-9F84-6A2D676DB412}"/>
    <dgm:cxn modelId="{B613B0BE-D71C-4E01-8A07-496F2E946DBD}" type="presOf" srcId="{B062C2BF-29A3-4FD9-BE87-5DB6F717591B}" destId="{5F95F064-9AF3-4FA0-AC45-AF5BE255BF9E}" srcOrd="1" destOrd="0" presId="urn:microsoft.com/office/officeart/2005/8/layout/hList7"/>
    <dgm:cxn modelId="{52DE53CA-236B-4D9D-8BE7-253B9249CD84}" type="presOf" srcId="{05A046C0-5F1E-430B-B4C1-8A766CC4B61C}" destId="{03AB532B-0BAE-4AF1-BA82-F1BB9813F7C2}" srcOrd="0" destOrd="0" presId="urn:microsoft.com/office/officeart/2005/8/layout/hList7"/>
    <dgm:cxn modelId="{8E1B6BE0-C6A0-4E1C-B8C5-878CD0B294B4}" srcId="{BFF486AB-39DD-4282-A5CC-020390245503}" destId="{28E2F0BE-4646-4CFB-B649-B31801029CB6}" srcOrd="1" destOrd="0" parTransId="{8DF764C2-847F-4042-BE19-9C9A6021C376}" sibTransId="{116FABEE-AD77-4A41-874B-D45105C3E7BA}"/>
    <dgm:cxn modelId="{353640EC-B368-417A-97C0-32C5AE353255}" type="presOf" srcId="{28E2F0BE-4646-4CFB-B649-B31801029CB6}" destId="{C4C0A736-F465-43F1-88F8-C2A3E7DDB414}" srcOrd="0" destOrd="0" presId="urn:microsoft.com/office/officeart/2005/8/layout/hList7"/>
    <dgm:cxn modelId="{5ABF935B-45F4-49DE-87D3-F877280C95CB}" type="presParOf" srcId="{563A8FBE-7691-40BD-80B8-50D5613465B0}" destId="{0939613F-796E-4A5C-95E6-AD862B41D3A1}" srcOrd="0" destOrd="0" presId="urn:microsoft.com/office/officeart/2005/8/layout/hList7"/>
    <dgm:cxn modelId="{0BFD5784-A3F1-47D0-A6CB-EE316E0DBA42}" type="presParOf" srcId="{563A8FBE-7691-40BD-80B8-50D5613465B0}" destId="{219944D0-2594-422C-85B1-EA0DBFBA8E68}" srcOrd="1" destOrd="0" presId="urn:microsoft.com/office/officeart/2005/8/layout/hList7"/>
    <dgm:cxn modelId="{DD7A02C2-7FA1-4D7E-B77F-532CC33A1F0A}" type="presParOf" srcId="{219944D0-2594-422C-85B1-EA0DBFBA8E68}" destId="{16E165F1-E780-41E1-B3C5-726004FF8877}" srcOrd="0" destOrd="0" presId="urn:microsoft.com/office/officeart/2005/8/layout/hList7"/>
    <dgm:cxn modelId="{1A03FF21-BF23-4506-A05D-A3C057B6CC27}" type="presParOf" srcId="{16E165F1-E780-41E1-B3C5-726004FF8877}" destId="{94451BD7-C27D-4A26-B3C1-4EF6F9D71960}" srcOrd="0" destOrd="0" presId="urn:microsoft.com/office/officeart/2005/8/layout/hList7"/>
    <dgm:cxn modelId="{28D2C9C5-0387-44DA-95D3-7CE0890655F4}" type="presParOf" srcId="{16E165F1-E780-41E1-B3C5-726004FF8877}" destId="{5F95F064-9AF3-4FA0-AC45-AF5BE255BF9E}" srcOrd="1" destOrd="0" presId="urn:microsoft.com/office/officeart/2005/8/layout/hList7"/>
    <dgm:cxn modelId="{17069E19-4D68-433C-8C31-367E1621C311}" type="presParOf" srcId="{16E165F1-E780-41E1-B3C5-726004FF8877}" destId="{B8C0CB34-43DD-4F58-85E4-97E402948B81}" srcOrd="2" destOrd="0" presId="urn:microsoft.com/office/officeart/2005/8/layout/hList7"/>
    <dgm:cxn modelId="{BD7FFCFE-6DF7-48B1-812B-A1B04C8FCD64}" type="presParOf" srcId="{16E165F1-E780-41E1-B3C5-726004FF8877}" destId="{2040061D-87BE-4A21-8A5B-B3CC692C8E7D}" srcOrd="3" destOrd="0" presId="urn:microsoft.com/office/officeart/2005/8/layout/hList7"/>
    <dgm:cxn modelId="{6AAFFEF5-AC5A-477D-94E6-79E407C8801B}" type="presParOf" srcId="{219944D0-2594-422C-85B1-EA0DBFBA8E68}" destId="{03AB532B-0BAE-4AF1-BA82-F1BB9813F7C2}" srcOrd="1" destOrd="0" presId="urn:microsoft.com/office/officeart/2005/8/layout/hList7"/>
    <dgm:cxn modelId="{3A8D31AB-A635-4EF2-A189-0344045BB6C6}" type="presParOf" srcId="{219944D0-2594-422C-85B1-EA0DBFBA8E68}" destId="{7218227F-CBA4-4460-9A49-1FC26E57B5CF}" srcOrd="2" destOrd="0" presId="urn:microsoft.com/office/officeart/2005/8/layout/hList7"/>
    <dgm:cxn modelId="{4985B989-7BEA-40B6-A97F-2BB2DDDD9373}" type="presParOf" srcId="{7218227F-CBA4-4460-9A49-1FC26E57B5CF}" destId="{C4C0A736-F465-43F1-88F8-C2A3E7DDB414}" srcOrd="0" destOrd="0" presId="urn:microsoft.com/office/officeart/2005/8/layout/hList7"/>
    <dgm:cxn modelId="{29915C8E-A6A5-4F51-BD63-A72C4EC1F7D0}" type="presParOf" srcId="{7218227F-CBA4-4460-9A49-1FC26E57B5CF}" destId="{30C90926-F58C-4DFE-BCE7-0955A528DBFC}" srcOrd="1" destOrd="0" presId="urn:microsoft.com/office/officeart/2005/8/layout/hList7"/>
    <dgm:cxn modelId="{F561269E-8FDC-42EC-A0B2-888476506D14}" type="presParOf" srcId="{7218227F-CBA4-4460-9A49-1FC26E57B5CF}" destId="{1027EA16-4C22-4C80-9A9C-47222A5C2D19}" srcOrd="2" destOrd="0" presId="urn:microsoft.com/office/officeart/2005/8/layout/hList7"/>
    <dgm:cxn modelId="{BDBAF517-A3EF-491E-973D-8F4C196207F8}" type="presParOf" srcId="{7218227F-CBA4-4460-9A49-1FC26E57B5CF}" destId="{66C5D833-59E1-43E9-84B8-323632E89F15}" srcOrd="3" destOrd="0" presId="urn:microsoft.com/office/officeart/2005/8/layout/hList7"/>
    <dgm:cxn modelId="{9FF8DB44-E770-4EC1-A39B-74D7D8A260D9}" type="presParOf" srcId="{219944D0-2594-422C-85B1-EA0DBFBA8E68}" destId="{DEF54C10-F152-40DC-96BF-7721AAE8BC80}" srcOrd="3" destOrd="0" presId="urn:microsoft.com/office/officeart/2005/8/layout/hList7"/>
    <dgm:cxn modelId="{59CC3FD3-6DA6-4116-B833-06837632F001}" type="presParOf" srcId="{219944D0-2594-422C-85B1-EA0DBFBA8E68}" destId="{93D11F67-A7E9-4EE1-A736-F0DAACDB74BF}" srcOrd="4" destOrd="0" presId="urn:microsoft.com/office/officeart/2005/8/layout/hList7"/>
    <dgm:cxn modelId="{44273446-B649-4A92-8813-EE40CBADD968}" type="presParOf" srcId="{93D11F67-A7E9-4EE1-A736-F0DAACDB74BF}" destId="{F6912FF9-3348-4694-AC53-DA30594E645E}" srcOrd="0" destOrd="0" presId="urn:microsoft.com/office/officeart/2005/8/layout/hList7"/>
    <dgm:cxn modelId="{8ACF86F6-0F47-4BCF-BF61-B3756C745A74}" type="presParOf" srcId="{93D11F67-A7E9-4EE1-A736-F0DAACDB74BF}" destId="{6843583A-01A8-4DAE-8C8E-27FC1D7A49FD}" srcOrd="1" destOrd="0" presId="urn:microsoft.com/office/officeart/2005/8/layout/hList7"/>
    <dgm:cxn modelId="{ED34C5FB-67A3-4A1A-8999-421F10D9AAEC}" type="presParOf" srcId="{93D11F67-A7E9-4EE1-A736-F0DAACDB74BF}" destId="{E8D5C5D9-9773-4C3A-BDCB-A96AEA552432}" srcOrd="2" destOrd="0" presId="urn:microsoft.com/office/officeart/2005/8/layout/hList7"/>
    <dgm:cxn modelId="{659CBA79-922F-496C-9E0A-6465777F600A}" type="presParOf" srcId="{93D11F67-A7E9-4EE1-A736-F0DAACDB74BF}" destId="{98322889-46C5-4E0C-9B54-6440E55AB380}"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2F450B-E666-4DD1-A046-5E7604D0B5CC}" type="doc">
      <dgm:prSet loTypeId="urn:microsoft.com/office/officeart/2005/8/layout/hProcess9" loCatId="process" qsTypeId="urn:microsoft.com/office/officeart/2005/8/quickstyle/simple1" qsCatId="simple" csTypeId="urn:microsoft.com/office/officeart/2005/8/colors/accent1_2" csCatId="accent1" phldr="1"/>
      <dgm:spPr/>
    </dgm:pt>
    <dgm:pt modelId="{3017AD44-37CE-49F5-90F4-6AF38B45554B}">
      <dgm:prSet phldrT="[Text]"/>
      <dgm:spPr/>
      <dgm:t>
        <a:bodyPr/>
        <a:lstStyle/>
        <a:p>
          <a:r>
            <a:rPr lang="es-MX" dirty="0"/>
            <a:t>CSV</a:t>
          </a:r>
          <a:endParaRPr lang="en-US" dirty="0"/>
        </a:p>
      </dgm:t>
    </dgm:pt>
    <dgm:pt modelId="{5EBA6250-345A-4B80-8C6D-4296A765C6AD}" type="parTrans" cxnId="{75221221-06D4-40DC-867D-8CFC165EAEDE}">
      <dgm:prSet/>
      <dgm:spPr/>
      <dgm:t>
        <a:bodyPr/>
        <a:lstStyle/>
        <a:p>
          <a:endParaRPr lang="en-US"/>
        </a:p>
      </dgm:t>
    </dgm:pt>
    <dgm:pt modelId="{738BDDD9-145F-437F-833F-49CC274DD523}" type="sibTrans" cxnId="{75221221-06D4-40DC-867D-8CFC165EAEDE}">
      <dgm:prSet/>
      <dgm:spPr/>
      <dgm:t>
        <a:bodyPr/>
        <a:lstStyle/>
        <a:p>
          <a:endParaRPr lang="en-US"/>
        </a:p>
      </dgm:t>
    </dgm:pt>
    <dgm:pt modelId="{BC01A0A0-4CE6-48AF-820F-CECE9D07BEE7}">
      <dgm:prSet phldrT="[Text]"/>
      <dgm:spPr/>
      <dgm:t>
        <a:bodyPr/>
        <a:lstStyle/>
        <a:p>
          <a:r>
            <a:rPr lang="es-MX" dirty="0"/>
            <a:t>AWS/S3</a:t>
          </a:r>
          <a:endParaRPr lang="en-US" dirty="0"/>
        </a:p>
      </dgm:t>
    </dgm:pt>
    <dgm:pt modelId="{BEC750D4-3E3B-4780-8E9C-2E12F4F4DA0E}" type="parTrans" cxnId="{1BD5F1D7-8647-4392-BA3F-257C8357D4BE}">
      <dgm:prSet/>
      <dgm:spPr/>
      <dgm:t>
        <a:bodyPr/>
        <a:lstStyle/>
        <a:p>
          <a:endParaRPr lang="en-US"/>
        </a:p>
      </dgm:t>
    </dgm:pt>
    <dgm:pt modelId="{26DB7B01-D5D9-4615-9AEB-881DF863CE30}" type="sibTrans" cxnId="{1BD5F1D7-8647-4392-BA3F-257C8357D4BE}">
      <dgm:prSet/>
      <dgm:spPr/>
      <dgm:t>
        <a:bodyPr/>
        <a:lstStyle/>
        <a:p>
          <a:endParaRPr lang="en-US"/>
        </a:p>
      </dgm:t>
    </dgm:pt>
    <dgm:pt modelId="{B403D512-275D-4EAA-AF4E-D269EA123BD7}">
      <dgm:prSet phldrT="[Text]"/>
      <dgm:spPr/>
      <dgm:t>
        <a:bodyPr/>
        <a:lstStyle/>
        <a:p>
          <a:r>
            <a:rPr lang="es-MX" dirty="0"/>
            <a:t>Google </a:t>
          </a:r>
          <a:r>
            <a:rPr lang="es-MX" dirty="0" err="1"/>
            <a:t>Colab</a:t>
          </a:r>
          <a:endParaRPr lang="en-US" dirty="0"/>
        </a:p>
      </dgm:t>
    </dgm:pt>
    <dgm:pt modelId="{2ED031E9-BB06-471E-99F8-14765A0AC438}" type="parTrans" cxnId="{EA61322B-E41C-467B-957A-5E0932A435E6}">
      <dgm:prSet/>
      <dgm:spPr/>
      <dgm:t>
        <a:bodyPr/>
        <a:lstStyle/>
        <a:p>
          <a:endParaRPr lang="en-US"/>
        </a:p>
      </dgm:t>
    </dgm:pt>
    <dgm:pt modelId="{21395F8F-CD9F-43DB-945C-AB06A24C59AD}" type="sibTrans" cxnId="{EA61322B-E41C-467B-957A-5E0932A435E6}">
      <dgm:prSet/>
      <dgm:spPr/>
      <dgm:t>
        <a:bodyPr/>
        <a:lstStyle/>
        <a:p>
          <a:endParaRPr lang="en-US"/>
        </a:p>
      </dgm:t>
    </dgm:pt>
    <dgm:pt modelId="{28F6E592-8B73-4B31-9227-04E15A011913}">
      <dgm:prSet phldrT="[Text]"/>
      <dgm:spPr/>
      <dgm:t>
        <a:bodyPr/>
        <a:lstStyle/>
        <a:p>
          <a:r>
            <a:rPr lang="es-MX" dirty="0"/>
            <a:t>PG </a:t>
          </a:r>
          <a:r>
            <a:rPr lang="es-MX" dirty="0" err="1"/>
            <a:t>Admin</a:t>
          </a:r>
          <a:r>
            <a:rPr lang="es-MX" dirty="0"/>
            <a:t> SQL</a:t>
          </a:r>
          <a:endParaRPr lang="en-US" dirty="0"/>
        </a:p>
      </dgm:t>
    </dgm:pt>
    <dgm:pt modelId="{8D20634E-75E3-4CF7-8626-693692B98D44}" type="parTrans" cxnId="{BB30E3E1-E5EA-4F8B-86B7-0981B11C1347}">
      <dgm:prSet/>
      <dgm:spPr/>
      <dgm:t>
        <a:bodyPr/>
        <a:lstStyle/>
        <a:p>
          <a:endParaRPr lang="en-US"/>
        </a:p>
      </dgm:t>
    </dgm:pt>
    <dgm:pt modelId="{38E8F975-8692-4AE5-BA59-F34BAE4A3336}" type="sibTrans" cxnId="{BB30E3E1-E5EA-4F8B-86B7-0981B11C1347}">
      <dgm:prSet/>
      <dgm:spPr/>
      <dgm:t>
        <a:bodyPr/>
        <a:lstStyle/>
        <a:p>
          <a:endParaRPr lang="en-US"/>
        </a:p>
      </dgm:t>
    </dgm:pt>
    <dgm:pt modelId="{C5041A27-B26C-4415-8741-EC1979F149FC}">
      <dgm:prSet phldrT="[Text]"/>
      <dgm:spPr/>
      <dgm:t>
        <a:bodyPr/>
        <a:lstStyle/>
        <a:p>
          <a:r>
            <a:rPr lang="es-MX" dirty="0"/>
            <a:t>AWS/RDS</a:t>
          </a:r>
          <a:endParaRPr lang="en-US" dirty="0"/>
        </a:p>
      </dgm:t>
    </dgm:pt>
    <dgm:pt modelId="{B40C803E-87D5-4504-9025-8D0AC4CF9F2A}" type="parTrans" cxnId="{54CDB96C-639D-4CA3-A3DF-CD2CE478D63D}">
      <dgm:prSet/>
      <dgm:spPr/>
      <dgm:t>
        <a:bodyPr/>
        <a:lstStyle/>
        <a:p>
          <a:endParaRPr lang="en-US"/>
        </a:p>
      </dgm:t>
    </dgm:pt>
    <dgm:pt modelId="{A5CC6E8F-0131-4F58-864A-99ACFE56A88D}" type="sibTrans" cxnId="{54CDB96C-639D-4CA3-A3DF-CD2CE478D63D}">
      <dgm:prSet/>
      <dgm:spPr/>
      <dgm:t>
        <a:bodyPr/>
        <a:lstStyle/>
        <a:p>
          <a:endParaRPr lang="en-US"/>
        </a:p>
      </dgm:t>
    </dgm:pt>
    <dgm:pt modelId="{2C95868B-727A-4E8D-8244-E1417EAC091E}" type="pres">
      <dgm:prSet presAssocID="{E02F450B-E666-4DD1-A046-5E7604D0B5CC}" presName="CompostProcess" presStyleCnt="0">
        <dgm:presLayoutVars>
          <dgm:dir/>
          <dgm:resizeHandles val="exact"/>
        </dgm:presLayoutVars>
      </dgm:prSet>
      <dgm:spPr/>
    </dgm:pt>
    <dgm:pt modelId="{D0BDA929-528F-4BD7-97EB-39D9B73FA450}" type="pres">
      <dgm:prSet presAssocID="{E02F450B-E666-4DD1-A046-5E7604D0B5CC}" presName="arrow" presStyleLbl="bgShp" presStyleIdx="0" presStyleCnt="1"/>
      <dgm:spPr/>
    </dgm:pt>
    <dgm:pt modelId="{E8A15A3A-A9EE-44B5-B561-2941C3FD41B4}" type="pres">
      <dgm:prSet presAssocID="{E02F450B-E666-4DD1-A046-5E7604D0B5CC}" presName="linearProcess" presStyleCnt="0"/>
      <dgm:spPr/>
    </dgm:pt>
    <dgm:pt modelId="{D3BF293B-0ADC-46D6-9290-F28B84EE2878}" type="pres">
      <dgm:prSet presAssocID="{3017AD44-37CE-49F5-90F4-6AF38B45554B}" presName="textNode" presStyleLbl="node1" presStyleIdx="0" presStyleCnt="5">
        <dgm:presLayoutVars>
          <dgm:bulletEnabled val="1"/>
        </dgm:presLayoutVars>
      </dgm:prSet>
      <dgm:spPr/>
    </dgm:pt>
    <dgm:pt modelId="{4F3661A6-6C9E-41E1-A752-29FE4673A468}" type="pres">
      <dgm:prSet presAssocID="{738BDDD9-145F-437F-833F-49CC274DD523}" presName="sibTrans" presStyleCnt="0"/>
      <dgm:spPr/>
    </dgm:pt>
    <dgm:pt modelId="{B7B1D645-02CF-4B0F-B2AF-F28F3111DE11}" type="pres">
      <dgm:prSet presAssocID="{BC01A0A0-4CE6-48AF-820F-CECE9D07BEE7}" presName="textNode" presStyleLbl="node1" presStyleIdx="1" presStyleCnt="5">
        <dgm:presLayoutVars>
          <dgm:bulletEnabled val="1"/>
        </dgm:presLayoutVars>
      </dgm:prSet>
      <dgm:spPr/>
    </dgm:pt>
    <dgm:pt modelId="{0BA74451-1D8C-4DB8-9C09-98AB3681D61D}" type="pres">
      <dgm:prSet presAssocID="{26DB7B01-D5D9-4615-9AEB-881DF863CE30}" presName="sibTrans" presStyleCnt="0"/>
      <dgm:spPr/>
    </dgm:pt>
    <dgm:pt modelId="{40F5C359-8681-4690-B826-5B83D501BB9B}" type="pres">
      <dgm:prSet presAssocID="{B403D512-275D-4EAA-AF4E-D269EA123BD7}" presName="textNode" presStyleLbl="node1" presStyleIdx="2" presStyleCnt="5">
        <dgm:presLayoutVars>
          <dgm:bulletEnabled val="1"/>
        </dgm:presLayoutVars>
      </dgm:prSet>
      <dgm:spPr/>
    </dgm:pt>
    <dgm:pt modelId="{57C7B335-E4F2-472F-8D83-4D72B2CB16D4}" type="pres">
      <dgm:prSet presAssocID="{21395F8F-CD9F-43DB-945C-AB06A24C59AD}" presName="sibTrans" presStyleCnt="0"/>
      <dgm:spPr/>
    </dgm:pt>
    <dgm:pt modelId="{92DB694C-68A1-4575-ACC7-AD94EE45AA8D}" type="pres">
      <dgm:prSet presAssocID="{28F6E592-8B73-4B31-9227-04E15A011913}" presName="textNode" presStyleLbl="node1" presStyleIdx="3" presStyleCnt="5">
        <dgm:presLayoutVars>
          <dgm:bulletEnabled val="1"/>
        </dgm:presLayoutVars>
      </dgm:prSet>
      <dgm:spPr/>
    </dgm:pt>
    <dgm:pt modelId="{C7F79902-E0EE-4DE0-8B13-CD295E740863}" type="pres">
      <dgm:prSet presAssocID="{38E8F975-8692-4AE5-BA59-F34BAE4A3336}" presName="sibTrans" presStyleCnt="0"/>
      <dgm:spPr/>
    </dgm:pt>
    <dgm:pt modelId="{454575D0-42F1-4C87-B3C6-FAB5E3C415FB}" type="pres">
      <dgm:prSet presAssocID="{C5041A27-B26C-4415-8741-EC1979F149FC}" presName="textNode" presStyleLbl="node1" presStyleIdx="4" presStyleCnt="5">
        <dgm:presLayoutVars>
          <dgm:bulletEnabled val="1"/>
        </dgm:presLayoutVars>
      </dgm:prSet>
      <dgm:spPr/>
    </dgm:pt>
  </dgm:ptLst>
  <dgm:cxnLst>
    <dgm:cxn modelId="{3F39E20A-3099-4C99-B4B2-EABF9F072A3F}" type="presOf" srcId="{BC01A0A0-4CE6-48AF-820F-CECE9D07BEE7}" destId="{B7B1D645-02CF-4B0F-B2AF-F28F3111DE11}" srcOrd="0" destOrd="0" presId="urn:microsoft.com/office/officeart/2005/8/layout/hProcess9"/>
    <dgm:cxn modelId="{DE7A5C0F-C96B-49D2-943B-A5FA2B0D08AE}" type="presOf" srcId="{3017AD44-37CE-49F5-90F4-6AF38B45554B}" destId="{D3BF293B-0ADC-46D6-9290-F28B84EE2878}" srcOrd="0" destOrd="0" presId="urn:microsoft.com/office/officeart/2005/8/layout/hProcess9"/>
    <dgm:cxn modelId="{75221221-06D4-40DC-867D-8CFC165EAEDE}" srcId="{E02F450B-E666-4DD1-A046-5E7604D0B5CC}" destId="{3017AD44-37CE-49F5-90F4-6AF38B45554B}" srcOrd="0" destOrd="0" parTransId="{5EBA6250-345A-4B80-8C6D-4296A765C6AD}" sibTransId="{738BDDD9-145F-437F-833F-49CC274DD523}"/>
    <dgm:cxn modelId="{EA61322B-E41C-467B-957A-5E0932A435E6}" srcId="{E02F450B-E666-4DD1-A046-5E7604D0B5CC}" destId="{B403D512-275D-4EAA-AF4E-D269EA123BD7}" srcOrd="2" destOrd="0" parTransId="{2ED031E9-BB06-471E-99F8-14765A0AC438}" sibTransId="{21395F8F-CD9F-43DB-945C-AB06A24C59AD}"/>
    <dgm:cxn modelId="{06096E68-5F79-41B3-B038-CB806952FD65}" type="presOf" srcId="{C5041A27-B26C-4415-8741-EC1979F149FC}" destId="{454575D0-42F1-4C87-B3C6-FAB5E3C415FB}" srcOrd="0" destOrd="0" presId="urn:microsoft.com/office/officeart/2005/8/layout/hProcess9"/>
    <dgm:cxn modelId="{54CDB96C-639D-4CA3-A3DF-CD2CE478D63D}" srcId="{E02F450B-E666-4DD1-A046-5E7604D0B5CC}" destId="{C5041A27-B26C-4415-8741-EC1979F149FC}" srcOrd="4" destOrd="0" parTransId="{B40C803E-87D5-4504-9025-8D0AC4CF9F2A}" sibTransId="{A5CC6E8F-0131-4F58-864A-99ACFE56A88D}"/>
    <dgm:cxn modelId="{EE8B0F9F-ABBA-472C-834C-FC5989C9D4CB}" type="presOf" srcId="{28F6E592-8B73-4B31-9227-04E15A011913}" destId="{92DB694C-68A1-4575-ACC7-AD94EE45AA8D}" srcOrd="0" destOrd="0" presId="urn:microsoft.com/office/officeart/2005/8/layout/hProcess9"/>
    <dgm:cxn modelId="{4201D9D5-6C11-4DEC-9212-B3E04C0686CA}" type="presOf" srcId="{B403D512-275D-4EAA-AF4E-D269EA123BD7}" destId="{40F5C359-8681-4690-B826-5B83D501BB9B}" srcOrd="0" destOrd="0" presId="urn:microsoft.com/office/officeart/2005/8/layout/hProcess9"/>
    <dgm:cxn modelId="{1BD5F1D7-8647-4392-BA3F-257C8357D4BE}" srcId="{E02F450B-E666-4DD1-A046-5E7604D0B5CC}" destId="{BC01A0A0-4CE6-48AF-820F-CECE9D07BEE7}" srcOrd="1" destOrd="0" parTransId="{BEC750D4-3E3B-4780-8E9C-2E12F4F4DA0E}" sibTransId="{26DB7B01-D5D9-4615-9AEB-881DF863CE30}"/>
    <dgm:cxn modelId="{CE1632DA-4346-434E-9CDD-FA58EF146264}" type="presOf" srcId="{E02F450B-E666-4DD1-A046-5E7604D0B5CC}" destId="{2C95868B-727A-4E8D-8244-E1417EAC091E}" srcOrd="0" destOrd="0" presId="urn:microsoft.com/office/officeart/2005/8/layout/hProcess9"/>
    <dgm:cxn modelId="{BB30E3E1-E5EA-4F8B-86B7-0981B11C1347}" srcId="{E02F450B-E666-4DD1-A046-5E7604D0B5CC}" destId="{28F6E592-8B73-4B31-9227-04E15A011913}" srcOrd="3" destOrd="0" parTransId="{8D20634E-75E3-4CF7-8626-693692B98D44}" sibTransId="{38E8F975-8692-4AE5-BA59-F34BAE4A3336}"/>
    <dgm:cxn modelId="{C0E930E8-DC3F-4D9C-A7AE-501407282814}" type="presParOf" srcId="{2C95868B-727A-4E8D-8244-E1417EAC091E}" destId="{D0BDA929-528F-4BD7-97EB-39D9B73FA450}" srcOrd="0" destOrd="0" presId="urn:microsoft.com/office/officeart/2005/8/layout/hProcess9"/>
    <dgm:cxn modelId="{FBAC1904-DAC3-408B-A45C-47F073C1C12C}" type="presParOf" srcId="{2C95868B-727A-4E8D-8244-E1417EAC091E}" destId="{E8A15A3A-A9EE-44B5-B561-2941C3FD41B4}" srcOrd="1" destOrd="0" presId="urn:microsoft.com/office/officeart/2005/8/layout/hProcess9"/>
    <dgm:cxn modelId="{7518298F-091C-4BF3-B5B6-CA331E375653}" type="presParOf" srcId="{E8A15A3A-A9EE-44B5-B561-2941C3FD41B4}" destId="{D3BF293B-0ADC-46D6-9290-F28B84EE2878}" srcOrd="0" destOrd="0" presId="urn:microsoft.com/office/officeart/2005/8/layout/hProcess9"/>
    <dgm:cxn modelId="{B1DF0974-D37A-48E6-81B4-9E8D8F6EDA51}" type="presParOf" srcId="{E8A15A3A-A9EE-44B5-B561-2941C3FD41B4}" destId="{4F3661A6-6C9E-41E1-A752-29FE4673A468}" srcOrd="1" destOrd="0" presId="urn:microsoft.com/office/officeart/2005/8/layout/hProcess9"/>
    <dgm:cxn modelId="{1072D006-D19C-42FE-B012-8520CDCB527E}" type="presParOf" srcId="{E8A15A3A-A9EE-44B5-B561-2941C3FD41B4}" destId="{B7B1D645-02CF-4B0F-B2AF-F28F3111DE11}" srcOrd="2" destOrd="0" presId="urn:microsoft.com/office/officeart/2005/8/layout/hProcess9"/>
    <dgm:cxn modelId="{94FD9B59-303E-4040-815D-A43CD721DBA7}" type="presParOf" srcId="{E8A15A3A-A9EE-44B5-B561-2941C3FD41B4}" destId="{0BA74451-1D8C-4DB8-9C09-98AB3681D61D}" srcOrd="3" destOrd="0" presId="urn:microsoft.com/office/officeart/2005/8/layout/hProcess9"/>
    <dgm:cxn modelId="{AC6ED7E9-DD73-4698-8E47-26BB6B3D16C9}" type="presParOf" srcId="{E8A15A3A-A9EE-44B5-B561-2941C3FD41B4}" destId="{40F5C359-8681-4690-B826-5B83D501BB9B}" srcOrd="4" destOrd="0" presId="urn:microsoft.com/office/officeart/2005/8/layout/hProcess9"/>
    <dgm:cxn modelId="{E1BE3B49-1816-48C3-BF5F-A5F1AB88B141}" type="presParOf" srcId="{E8A15A3A-A9EE-44B5-B561-2941C3FD41B4}" destId="{57C7B335-E4F2-472F-8D83-4D72B2CB16D4}" srcOrd="5" destOrd="0" presId="urn:microsoft.com/office/officeart/2005/8/layout/hProcess9"/>
    <dgm:cxn modelId="{11F8CF61-CA7D-4663-BC37-F7AC61A7C9E8}" type="presParOf" srcId="{E8A15A3A-A9EE-44B5-B561-2941C3FD41B4}" destId="{92DB694C-68A1-4575-ACC7-AD94EE45AA8D}" srcOrd="6" destOrd="0" presId="urn:microsoft.com/office/officeart/2005/8/layout/hProcess9"/>
    <dgm:cxn modelId="{57BC7064-D322-46BE-8D01-BE7E2403A8CE}" type="presParOf" srcId="{E8A15A3A-A9EE-44B5-B561-2941C3FD41B4}" destId="{C7F79902-E0EE-4DE0-8B13-CD295E740863}" srcOrd="7" destOrd="0" presId="urn:microsoft.com/office/officeart/2005/8/layout/hProcess9"/>
    <dgm:cxn modelId="{F3AE6146-D000-4A24-BAE9-03DCA44D5B22}" type="presParOf" srcId="{E8A15A3A-A9EE-44B5-B561-2941C3FD41B4}" destId="{454575D0-42F1-4C87-B3C6-FAB5E3C415FB}"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139E8E-247B-4AC0-BCCB-D30C518DD74E}">
      <dsp:nvSpPr>
        <dsp:cNvPr id="0" name=""/>
        <dsp:cNvSpPr/>
      </dsp:nvSpPr>
      <dsp:spPr>
        <a:xfrm>
          <a:off x="157" y="432871"/>
          <a:ext cx="2562524" cy="1765579"/>
        </a:xfrm>
        <a:prstGeom prst="round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2037F9-C200-4DE2-96EC-4FDE83D85DEA}">
      <dsp:nvSpPr>
        <dsp:cNvPr id="0" name=""/>
        <dsp:cNvSpPr/>
      </dsp:nvSpPr>
      <dsp:spPr>
        <a:xfrm>
          <a:off x="5384" y="2224334"/>
          <a:ext cx="2562524" cy="95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ctr" defTabSz="1244600">
            <a:lnSpc>
              <a:spcPct val="90000"/>
            </a:lnSpc>
            <a:spcBef>
              <a:spcPct val="0"/>
            </a:spcBef>
            <a:spcAft>
              <a:spcPct val="35000"/>
            </a:spcAft>
            <a:buNone/>
          </a:pPr>
          <a:r>
            <a:rPr lang="es-MX" sz="2800" kern="1200" dirty="0"/>
            <a:t>Sergio Gaytán</a:t>
          </a:r>
          <a:endParaRPr lang="en-US" sz="2800" kern="1200" dirty="0"/>
        </a:p>
      </dsp:txBody>
      <dsp:txXfrm>
        <a:off x="5384" y="2224334"/>
        <a:ext cx="2562524" cy="950696"/>
      </dsp:txXfrm>
    </dsp:sp>
    <dsp:sp modelId="{CF90FB72-D10E-4905-8091-4517E1CE2E41}">
      <dsp:nvSpPr>
        <dsp:cNvPr id="0" name=""/>
        <dsp:cNvSpPr/>
      </dsp:nvSpPr>
      <dsp:spPr>
        <a:xfrm>
          <a:off x="2824269" y="458755"/>
          <a:ext cx="2562524" cy="1765579"/>
        </a:xfrm>
        <a:prstGeom prst="round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23000" b="-23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EEA5FD-223F-4A18-85A2-DB8DC9B5F40A}">
      <dsp:nvSpPr>
        <dsp:cNvPr id="0" name=""/>
        <dsp:cNvSpPr/>
      </dsp:nvSpPr>
      <dsp:spPr>
        <a:xfrm>
          <a:off x="2824269" y="2224334"/>
          <a:ext cx="2562524" cy="95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ctr" defTabSz="1244600">
            <a:lnSpc>
              <a:spcPct val="90000"/>
            </a:lnSpc>
            <a:spcBef>
              <a:spcPct val="0"/>
            </a:spcBef>
            <a:spcAft>
              <a:spcPct val="35000"/>
            </a:spcAft>
            <a:buNone/>
          </a:pPr>
          <a:r>
            <a:rPr lang="es-MX" sz="2800" kern="1200" dirty="0"/>
            <a:t>Jorge Ponce</a:t>
          </a:r>
          <a:endParaRPr lang="en-US" sz="2800" kern="1200" dirty="0"/>
        </a:p>
      </dsp:txBody>
      <dsp:txXfrm>
        <a:off x="2824269" y="2224334"/>
        <a:ext cx="2562524" cy="950696"/>
      </dsp:txXfrm>
    </dsp:sp>
    <dsp:sp modelId="{0B19B1B3-906E-4E7D-A4F8-D95DC059DAC4}">
      <dsp:nvSpPr>
        <dsp:cNvPr id="0" name=""/>
        <dsp:cNvSpPr/>
      </dsp:nvSpPr>
      <dsp:spPr>
        <a:xfrm>
          <a:off x="5643155" y="458755"/>
          <a:ext cx="2562524" cy="1765579"/>
        </a:xfrm>
        <a:prstGeom prst="round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3000" b="-23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47CC53-5D99-4A7A-A007-89FD40DFF318}">
      <dsp:nvSpPr>
        <dsp:cNvPr id="0" name=""/>
        <dsp:cNvSpPr/>
      </dsp:nvSpPr>
      <dsp:spPr>
        <a:xfrm>
          <a:off x="5643155" y="2224334"/>
          <a:ext cx="2562524" cy="95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ctr" defTabSz="1244600">
            <a:lnSpc>
              <a:spcPct val="90000"/>
            </a:lnSpc>
            <a:spcBef>
              <a:spcPct val="0"/>
            </a:spcBef>
            <a:spcAft>
              <a:spcPct val="35000"/>
            </a:spcAft>
            <a:buNone/>
          </a:pPr>
          <a:r>
            <a:rPr lang="es-MX" sz="2800" kern="1200" dirty="0"/>
            <a:t>Raciel </a:t>
          </a:r>
          <a:r>
            <a:rPr lang="es-MX" sz="2800" kern="1200" dirty="0" err="1"/>
            <a:t>Tavitas</a:t>
          </a:r>
          <a:endParaRPr lang="en-US" sz="2800" kern="1200" dirty="0"/>
        </a:p>
      </dsp:txBody>
      <dsp:txXfrm>
        <a:off x="5643155" y="2224334"/>
        <a:ext cx="2562524" cy="950696"/>
      </dsp:txXfrm>
    </dsp:sp>
    <dsp:sp modelId="{43F80E16-801F-40CF-B27C-92E3BF8D5EB9}">
      <dsp:nvSpPr>
        <dsp:cNvPr id="0" name=""/>
        <dsp:cNvSpPr/>
      </dsp:nvSpPr>
      <dsp:spPr>
        <a:xfrm>
          <a:off x="8462040" y="458755"/>
          <a:ext cx="2562524" cy="1765579"/>
        </a:xfrm>
        <a:prstGeom prst="round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23000" b="-23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A49EF3-723A-47D4-95F9-F911B78FF9D2}">
      <dsp:nvSpPr>
        <dsp:cNvPr id="0" name=""/>
        <dsp:cNvSpPr/>
      </dsp:nvSpPr>
      <dsp:spPr>
        <a:xfrm>
          <a:off x="8462040" y="2224334"/>
          <a:ext cx="2562524" cy="95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ctr" defTabSz="1244600">
            <a:lnSpc>
              <a:spcPct val="90000"/>
            </a:lnSpc>
            <a:spcBef>
              <a:spcPct val="0"/>
            </a:spcBef>
            <a:spcAft>
              <a:spcPct val="35000"/>
            </a:spcAft>
            <a:buNone/>
          </a:pPr>
          <a:r>
            <a:rPr lang="es-MX" sz="2800" kern="1200" dirty="0"/>
            <a:t>Ricardo Barba</a:t>
          </a:r>
          <a:endParaRPr lang="en-US" sz="2800" kern="1200" dirty="0"/>
        </a:p>
      </dsp:txBody>
      <dsp:txXfrm>
        <a:off x="8462040" y="2224334"/>
        <a:ext cx="2562524" cy="9506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51BD7-C27D-4A26-B3C1-4EF6F9D71960}">
      <dsp:nvSpPr>
        <dsp:cNvPr id="0" name=""/>
        <dsp:cNvSpPr/>
      </dsp:nvSpPr>
      <dsp:spPr>
        <a:xfrm>
          <a:off x="2315" y="0"/>
          <a:ext cx="3603045" cy="3633787"/>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MX" sz="1800" kern="1200" dirty="0" err="1"/>
            <a:t>Extract</a:t>
          </a:r>
          <a:endParaRPr lang="es-MX" sz="1800" kern="1200" dirty="0"/>
        </a:p>
        <a:p>
          <a:pPr marL="0" lvl="0" indent="0" algn="ctr" defTabSz="800100">
            <a:lnSpc>
              <a:spcPct val="90000"/>
            </a:lnSpc>
            <a:spcBef>
              <a:spcPct val="0"/>
            </a:spcBef>
            <a:spcAft>
              <a:spcPct val="35000"/>
            </a:spcAft>
            <a:buNone/>
          </a:pPr>
          <a:r>
            <a:rPr lang="en-US" sz="1800" kern="1200" dirty="0"/>
            <a:t>- Identify data sources</a:t>
          </a:r>
        </a:p>
        <a:p>
          <a:pPr marL="0" lvl="0" indent="0" algn="ctr" defTabSz="800100">
            <a:lnSpc>
              <a:spcPct val="90000"/>
            </a:lnSpc>
            <a:spcBef>
              <a:spcPct val="0"/>
            </a:spcBef>
            <a:spcAft>
              <a:spcPct val="35000"/>
            </a:spcAft>
            <a:buNone/>
          </a:pPr>
          <a:r>
            <a:rPr lang="en-US" sz="1800" kern="1200" dirty="0"/>
            <a:t>-Verify accuracy</a:t>
          </a:r>
        </a:p>
      </dsp:txBody>
      <dsp:txXfrm>
        <a:off x="2315" y="1453514"/>
        <a:ext cx="3603045" cy="1453514"/>
      </dsp:txXfrm>
    </dsp:sp>
    <dsp:sp modelId="{2040061D-87BE-4A21-8A5B-B3CC692C8E7D}">
      <dsp:nvSpPr>
        <dsp:cNvPr id="0" name=""/>
        <dsp:cNvSpPr/>
      </dsp:nvSpPr>
      <dsp:spPr>
        <a:xfrm>
          <a:off x="1198812" y="218027"/>
          <a:ext cx="1210051" cy="1210051"/>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C0A736-F465-43F1-88F8-C2A3E7DDB414}">
      <dsp:nvSpPr>
        <dsp:cNvPr id="0" name=""/>
        <dsp:cNvSpPr/>
      </dsp:nvSpPr>
      <dsp:spPr>
        <a:xfrm>
          <a:off x="3713452" y="0"/>
          <a:ext cx="3603045" cy="3633787"/>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MX" sz="1400" kern="1200" dirty="0"/>
            <a:t>Data </a:t>
          </a:r>
          <a:r>
            <a:rPr lang="es-MX" sz="1400" kern="1200" dirty="0" err="1"/>
            <a:t>exploration</a:t>
          </a:r>
          <a:r>
            <a:rPr lang="es-MX" sz="1400" kern="1200" dirty="0"/>
            <a:t> and </a:t>
          </a:r>
          <a:r>
            <a:rPr lang="es-MX" sz="1400" kern="1200" dirty="0" err="1"/>
            <a:t>transformation</a:t>
          </a:r>
          <a:endParaRPr lang="es-MX" sz="1400" kern="1200" dirty="0"/>
        </a:p>
        <a:p>
          <a:pPr marL="0" lvl="0" indent="0" algn="ctr" defTabSz="622300">
            <a:lnSpc>
              <a:spcPct val="90000"/>
            </a:lnSpc>
            <a:spcBef>
              <a:spcPct val="0"/>
            </a:spcBef>
            <a:spcAft>
              <a:spcPct val="35000"/>
            </a:spcAft>
            <a:buNone/>
          </a:pPr>
          <a:r>
            <a:rPr lang="es-MX" sz="1400" kern="1200" dirty="0"/>
            <a:t>- </a:t>
          </a:r>
          <a:r>
            <a:rPr lang="es-MX" sz="1400" kern="1200" dirty="0" err="1"/>
            <a:t>Clean</a:t>
          </a:r>
          <a:r>
            <a:rPr lang="es-MX" sz="1400" kern="1200" dirty="0"/>
            <a:t> data</a:t>
          </a:r>
        </a:p>
        <a:p>
          <a:pPr marL="0" lvl="0" indent="0" algn="ctr" defTabSz="622300">
            <a:lnSpc>
              <a:spcPct val="90000"/>
            </a:lnSpc>
            <a:spcBef>
              <a:spcPct val="0"/>
            </a:spcBef>
            <a:spcAft>
              <a:spcPct val="35000"/>
            </a:spcAft>
            <a:buNone/>
          </a:pPr>
          <a:r>
            <a:rPr lang="es-MX" sz="1400" kern="1200" dirty="0"/>
            <a:t>- </a:t>
          </a:r>
          <a:r>
            <a:rPr lang="es-MX" sz="1400" kern="1200" dirty="0" err="1"/>
            <a:t>Perform</a:t>
          </a:r>
          <a:r>
            <a:rPr lang="es-MX" sz="1400" kern="1200" dirty="0"/>
            <a:t> </a:t>
          </a:r>
          <a:r>
            <a:rPr lang="es-MX" sz="1400" kern="1200" dirty="0" err="1"/>
            <a:t>preliminary</a:t>
          </a:r>
          <a:r>
            <a:rPr lang="es-MX" sz="1400" kern="1200" dirty="0"/>
            <a:t> </a:t>
          </a:r>
          <a:r>
            <a:rPr lang="es-MX" sz="1400" kern="1200" dirty="0" err="1"/>
            <a:t>analysis</a:t>
          </a:r>
          <a:endParaRPr lang="es-MX" sz="1400" kern="1200" dirty="0"/>
        </a:p>
        <a:p>
          <a:pPr marL="0" lvl="0" indent="0" algn="ctr" defTabSz="622300">
            <a:lnSpc>
              <a:spcPct val="90000"/>
            </a:lnSpc>
            <a:spcBef>
              <a:spcPct val="0"/>
            </a:spcBef>
            <a:spcAft>
              <a:spcPct val="35000"/>
            </a:spcAft>
            <a:buNone/>
          </a:pPr>
          <a:r>
            <a:rPr lang="es-MX" sz="1400" kern="1200" dirty="0"/>
            <a:t>- </a:t>
          </a:r>
          <a:r>
            <a:rPr lang="es-MX" sz="1400" kern="1200" dirty="0" err="1"/>
            <a:t>Calculate</a:t>
          </a:r>
          <a:r>
            <a:rPr lang="es-MX" sz="1400" kern="1200" dirty="0"/>
            <a:t> </a:t>
          </a:r>
          <a:r>
            <a:rPr lang="es-MX" sz="1400" kern="1200" dirty="0" err="1"/>
            <a:t>relevant</a:t>
          </a:r>
          <a:r>
            <a:rPr lang="es-MX" sz="1400" kern="1200" dirty="0"/>
            <a:t> data</a:t>
          </a:r>
        </a:p>
        <a:p>
          <a:pPr marL="0" lvl="0" indent="0" algn="ctr" defTabSz="622300">
            <a:lnSpc>
              <a:spcPct val="90000"/>
            </a:lnSpc>
            <a:spcBef>
              <a:spcPct val="0"/>
            </a:spcBef>
            <a:spcAft>
              <a:spcPct val="35000"/>
            </a:spcAft>
            <a:buNone/>
          </a:pPr>
          <a:r>
            <a:rPr lang="es-MX" sz="1400" kern="1200" dirty="0"/>
            <a:t>- </a:t>
          </a:r>
          <a:r>
            <a:rPr lang="es-MX" sz="1400" kern="1200" dirty="0" err="1"/>
            <a:t>Create</a:t>
          </a:r>
          <a:r>
            <a:rPr lang="es-MX" sz="1400" kern="1200" dirty="0"/>
            <a:t> data </a:t>
          </a:r>
          <a:r>
            <a:rPr lang="es-MX" sz="1400" kern="1200" dirty="0" err="1"/>
            <a:t>frames</a:t>
          </a:r>
          <a:endParaRPr lang="es-MX" sz="1400" kern="1200" dirty="0"/>
        </a:p>
        <a:p>
          <a:pPr marL="0" lvl="0" indent="0" algn="ctr" defTabSz="622300">
            <a:lnSpc>
              <a:spcPct val="90000"/>
            </a:lnSpc>
            <a:spcBef>
              <a:spcPct val="0"/>
            </a:spcBef>
            <a:spcAft>
              <a:spcPct val="35000"/>
            </a:spcAft>
            <a:buNone/>
          </a:pPr>
          <a:endParaRPr lang="en-US" sz="1200" kern="1200" dirty="0"/>
        </a:p>
      </dsp:txBody>
      <dsp:txXfrm>
        <a:off x="3713452" y="1453514"/>
        <a:ext cx="3603045" cy="1453514"/>
      </dsp:txXfrm>
    </dsp:sp>
    <dsp:sp modelId="{66C5D833-59E1-43E9-84B8-323632E89F15}">
      <dsp:nvSpPr>
        <dsp:cNvPr id="0" name=""/>
        <dsp:cNvSpPr/>
      </dsp:nvSpPr>
      <dsp:spPr>
        <a:xfrm>
          <a:off x="4909949" y="218027"/>
          <a:ext cx="1210051" cy="1210051"/>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6912FF9-3348-4694-AC53-DA30594E645E}">
      <dsp:nvSpPr>
        <dsp:cNvPr id="0" name=""/>
        <dsp:cNvSpPr/>
      </dsp:nvSpPr>
      <dsp:spPr>
        <a:xfrm>
          <a:off x="7424588" y="0"/>
          <a:ext cx="3603045" cy="3633787"/>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s-MX" sz="1700" kern="1200" dirty="0"/>
            <a:t>Load</a:t>
          </a:r>
        </a:p>
        <a:p>
          <a:pPr marL="0" lvl="0" indent="0" algn="ctr" defTabSz="755650">
            <a:lnSpc>
              <a:spcPct val="90000"/>
            </a:lnSpc>
            <a:spcBef>
              <a:spcPct val="0"/>
            </a:spcBef>
            <a:spcAft>
              <a:spcPct val="35000"/>
            </a:spcAft>
            <a:buNone/>
          </a:pPr>
          <a:r>
            <a:rPr lang="es-MX" sz="1700" kern="1200" dirty="0"/>
            <a:t>- Load data </a:t>
          </a:r>
          <a:r>
            <a:rPr lang="es-MX" sz="1700" kern="1200" dirty="0" err="1"/>
            <a:t>to</a:t>
          </a:r>
          <a:r>
            <a:rPr lang="es-MX" sz="1700" kern="1200" dirty="0"/>
            <a:t> </a:t>
          </a:r>
          <a:r>
            <a:rPr lang="es-MX" sz="1700" kern="1200" dirty="0" err="1"/>
            <a:t>Postgress</a:t>
          </a:r>
          <a:endParaRPr lang="es-MX" sz="1700" kern="1200" dirty="0"/>
        </a:p>
        <a:p>
          <a:pPr marL="0" lvl="0" indent="0" algn="ctr" defTabSz="755650">
            <a:lnSpc>
              <a:spcPct val="90000"/>
            </a:lnSpc>
            <a:spcBef>
              <a:spcPct val="0"/>
            </a:spcBef>
            <a:spcAft>
              <a:spcPct val="35000"/>
            </a:spcAft>
            <a:buNone/>
          </a:pPr>
          <a:r>
            <a:rPr lang="es-MX" sz="1700" kern="1200" dirty="0"/>
            <a:t>- </a:t>
          </a:r>
          <a:r>
            <a:rPr lang="es-MX" sz="1700" kern="1200" dirty="0" err="1"/>
            <a:t>Integrate</a:t>
          </a:r>
          <a:r>
            <a:rPr lang="es-MX" sz="1700" kern="1200" dirty="0"/>
            <a:t> data </a:t>
          </a:r>
          <a:r>
            <a:rPr lang="es-MX" sz="1700" kern="1200" dirty="0" err="1"/>
            <a:t>for</a:t>
          </a:r>
          <a:r>
            <a:rPr lang="es-MX" sz="1700" kern="1200" dirty="0"/>
            <a:t> </a:t>
          </a:r>
          <a:r>
            <a:rPr lang="es-MX" sz="1700" kern="1200" dirty="0" err="1"/>
            <a:t>processing</a:t>
          </a:r>
          <a:endParaRPr lang="es-MX" sz="1700" kern="1200" dirty="0"/>
        </a:p>
        <a:p>
          <a:pPr marL="0" lvl="0" indent="0" algn="ctr" defTabSz="755650">
            <a:lnSpc>
              <a:spcPct val="90000"/>
            </a:lnSpc>
            <a:spcBef>
              <a:spcPct val="0"/>
            </a:spcBef>
            <a:spcAft>
              <a:spcPct val="35000"/>
            </a:spcAft>
            <a:buNone/>
          </a:pPr>
          <a:endParaRPr lang="en-US" sz="1700" kern="1200" dirty="0"/>
        </a:p>
      </dsp:txBody>
      <dsp:txXfrm>
        <a:off x="7424588" y="1453514"/>
        <a:ext cx="3603045" cy="1453514"/>
      </dsp:txXfrm>
    </dsp:sp>
    <dsp:sp modelId="{98322889-46C5-4E0C-9B54-6440E55AB380}">
      <dsp:nvSpPr>
        <dsp:cNvPr id="0" name=""/>
        <dsp:cNvSpPr/>
      </dsp:nvSpPr>
      <dsp:spPr>
        <a:xfrm>
          <a:off x="8621086" y="218027"/>
          <a:ext cx="1210051" cy="1210051"/>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39613F-796E-4A5C-95E6-AD862B41D3A1}">
      <dsp:nvSpPr>
        <dsp:cNvPr id="0" name=""/>
        <dsp:cNvSpPr/>
      </dsp:nvSpPr>
      <dsp:spPr>
        <a:xfrm>
          <a:off x="441197" y="2907029"/>
          <a:ext cx="10147554" cy="545068"/>
        </a:xfrm>
        <a:prstGeom prst="leftRightArrow">
          <a:avLst/>
        </a:prstGeom>
        <a:solidFill>
          <a:schemeClr val="accent1">
            <a:tint val="6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DA929-528F-4BD7-97EB-39D9B73FA450}">
      <dsp:nvSpPr>
        <dsp:cNvPr id="0" name=""/>
        <dsp:cNvSpPr/>
      </dsp:nvSpPr>
      <dsp:spPr>
        <a:xfrm>
          <a:off x="827246" y="0"/>
          <a:ext cx="9375457" cy="363378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BF293B-0ADC-46D6-9290-F28B84EE2878}">
      <dsp:nvSpPr>
        <dsp:cNvPr id="0" name=""/>
        <dsp:cNvSpPr/>
      </dsp:nvSpPr>
      <dsp:spPr>
        <a:xfrm>
          <a:off x="6398" y="1090136"/>
          <a:ext cx="2041212" cy="1453514"/>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s-MX" sz="3100" kern="1200" dirty="0"/>
            <a:t>CSV</a:t>
          </a:r>
          <a:endParaRPr lang="en-US" sz="3100" kern="1200" dirty="0"/>
        </a:p>
      </dsp:txBody>
      <dsp:txXfrm>
        <a:off x="77353" y="1161091"/>
        <a:ext cx="1899302" cy="1311604"/>
      </dsp:txXfrm>
    </dsp:sp>
    <dsp:sp modelId="{B7B1D645-02CF-4B0F-B2AF-F28F3111DE11}">
      <dsp:nvSpPr>
        <dsp:cNvPr id="0" name=""/>
        <dsp:cNvSpPr/>
      </dsp:nvSpPr>
      <dsp:spPr>
        <a:xfrm>
          <a:off x="2250383" y="1090136"/>
          <a:ext cx="2041212" cy="1453514"/>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s-MX" sz="3100" kern="1200" dirty="0"/>
            <a:t>AWS/S3</a:t>
          </a:r>
          <a:endParaRPr lang="en-US" sz="3100" kern="1200" dirty="0"/>
        </a:p>
      </dsp:txBody>
      <dsp:txXfrm>
        <a:off x="2321338" y="1161091"/>
        <a:ext cx="1899302" cy="1311604"/>
      </dsp:txXfrm>
    </dsp:sp>
    <dsp:sp modelId="{40F5C359-8681-4690-B826-5B83D501BB9B}">
      <dsp:nvSpPr>
        <dsp:cNvPr id="0" name=""/>
        <dsp:cNvSpPr/>
      </dsp:nvSpPr>
      <dsp:spPr>
        <a:xfrm>
          <a:off x="4494368" y="1090136"/>
          <a:ext cx="2041212" cy="1453514"/>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s-MX" sz="3100" kern="1200" dirty="0"/>
            <a:t>Google </a:t>
          </a:r>
          <a:r>
            <a:rPr lang="es-MX" sz="3100" kern="1200" dirty="0" err="1"/>
            <a:t>Colab</a:t>
          </a:r>
          <a:endParaRPr lang="en-US" sz="3100" kern="1200" dirty="0"/>
        </a:p>
      </dsp:txBody>
      <dsp:txXfrm>
        <a:off x="4565323" y="1161091"/>
        <a:ext cx="1899302" cy="1311604"/>
      </dsp:txXfrm>
    </dsp:sp>
    <dsp:sp modelId="{92DB694C-68A1-4575-ACC7-AD94EE45AA8D}">
      <dsp:nvSpPr>
        <dsp:cNvPr id="0" name=""/>
        <dsp:cNvSpPr/>
      </dsp:nvSpPr>
      <dsp:spPr>
        <a:xfrm>
          <a:off x="6738353" y="1090136"/>
          <a:ext cx="2041212" cy="1453514"/>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s-MX" sz="3100" kern="1200" dirty="0"/>
            <a:t>PG </a:t>
          </a:r>
          <a:r>
            <a:rPr lang="es-MX" sz="3100" kern="1200" dirty="0" err="1"/>
            <a:t>Admin</a:t>
          </a:r>
          <a:r>
            <a:rPr lang="es-MX" sz="3100" kern="1200" dirty="0"/>
            <a:t> SQL</a:t>
          </a:r>
          <a:endParaRPr lang="en-US" sz="3100" kern="1200" dirty="0"/>
        </a:p>
      </dsp:txBody>
      <dsp:txXfrm>
        <a:off x="6809308" y="1161091"/>
        <a:ext cx="1899302" cy="1311604"/>
      </dsp:txXfrm>
    </dsp:sp>
    <dsp:sp modelId="{454575D0-42F1-4C87-B3C6-FAB5E3C415FB}">
      <dsp:nvSpPr>
        <dsp:cNvPr id="0" name=""/>
        <dsp:cNvSpPr/>
      </dsp:nvSpPr>
      <dsp:spPr>
        <a:xfrm>
          <a:off x="8982338" y="1090136"/>
          <a:ext cx="2041212" cy="1453514"/>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s-MX" sz="3100" kern="1200" dirty="0"/>
            <a:t>AWS/RDS</a:t>
          </a:r>
          <a:endParaRPr lang="en-US" sz="3100" kern="1200" dirty="0"/>
        </a:p>
      </dsp:txBody>
      <dsp:txXfrm>
        <a:off x="9053293" y="1161091"/>
        <a:ext cx="1899302" cy="1311604"/>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3/6/2022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3/6/2022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3/6/2022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3/6/2022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3/6/2022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3/6/2022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3/6/2022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t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t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public.tableau.com/app/profile/raciel3899/viz/FINALPROJECT8/F1PROJECT?publish=y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Formula 1 history through data</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February 2022</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8EA50B8-D7E2-48CA-A50E-B0ADDD26C15F}"/>
              </a:ext>
            </a:extLst>
          </p:cNvPr>
          <p:cNvSpPr>
            <a:spLocks noGrp="1"/>
          </p:cNvSpPr>
          <p:nvPr>
            <p:ph type="title"/>
          </p:nvPr>
        </p:nvSpPr>
        <p:spPr>
          <a:xfrm>
            <a:off x="609906" y="702155"/>
            <a:ext cx="3568661" cy="1269713"/>
          </a:xfrm>
        </p:spPr>
        <p:txBody>
          <a:bodyPr>
            <a:normAutofit/>
          </a:bodyPr>
          <a:lstStyle/>
          <a:p>
            <a:r>
              <a:rPr lang="en-US" dirty="0"/>
              <a:t>Database Source</a:t>
            </a:r>
          </a:p>
        </p:txBody>
      </p:sp>
      <p:sp>
        <p:nvSpPr>
          <p:cNvPr id="11" name="Rectangle 10">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422BF21-38BA-4E21-A80B-BBFF15BBCB15}"/>
              </a:ext>
            </a:extLst>
          </p:cNvPr>
          <p:cNvSpPr>
            <a:spLocks noGrp="1"/>
          </p:cNvSpPr>
          <p:nvPr>
            <p:ph idx="1"/>
          </p:nvPr>
        </p:nvSpPr>
        <p:spPr>
          <a:xfrm>
            <a:off x="609906" y="2340864"/>
            <a:ext cx="3568661" cy="3634486"/>
          </a:xfrm>
        </p:spPr>
        <p:txBody>
          <a:bodyPr>
            <a:normAutofit/>
          </a:bodyPr>
          <a:lstStyle/>
          <a:p>
            <a:pPr marL="0" marR="0">
              <a:spcBef>
                <a:spcPts val="0"/>
              </a:spcBef>
              <a:spcAft>
                <a:spcPts val="1200"/>
              </a:spcAft>
            </a:pPr>
            <a:r>
              <a:rPr lang="en-US">
                <a:effectLst/>
                <a:latin typeface="Segoe UI" panose="020B0502040204020203" pitchFamily="34" charset="0"/>
                <a:ea typeface="Times New Roman" panose="02020603050405020304" pitchFamily="18" charset="0"/>
                <a:cs typeface="Times New Roman" panose="02020603050405020304" pitchFamily="18" charset="0"/>
              </a:rPr>
              <a:t>A research was made for information that can be usable for these purposes, the characteristics of the data that could be used for the purposes of our project are the following:</a:t>
            </a:r>
            <a:endParaRPr lang="en-US">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800"/>
              </a:spcAft>
              <a:buSzPts val="1000"/>
              <a:buFont typeface="Symbol" panose="05050102010706020507" pitchFamily="18" charset="2"/>
              <a:buChar char=""/>
              <a:tabLst>
                <a:tab pos="457200" algn="l"/>
              </a:tabLst>
            </a:pPr>
            <a:r>
              <a:rPr lang="en-US">
                <a:effectLst/>
                <a:latin typeface="Segoe UI" panose="020B0502040204020203" pitchFamily="34" charset="0"/>
                <a:ea typeface="Times New Roman" panose="02020603050405020304" pitchFamily="18" charset="0"/>
                <a:cs typeface="Times New Roman" panose="02020603050405020304" pitchFamily="18" charset="0"/>
              </a:rPr>
              <a:t>Should be accurate.</a:t>
            </a:r>
            <a:endParaRPr lang="en-US">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300"/>
              </a:spcBef>
              <a:spcAft>
                <a:spcPts val="800"/>
              </a:spcAft>
              <a:buSzPts val="1000"/>
              <a:buFont typeface="Symbol" panose="05050102010706020507" pitchFamily="18" charset="2"/>
              <a:buChar char=""/>
              <a:tabLst>
                <a:tab pos="457200" algn="l"/>
              </a:tabLst>
            </a:pPr>
            <a:r>
              <a:rPr lang="en-US">
                <a:effectLst/>
                <a:latin typeface="Segoe UI" panose="020B0502040204020203" pitchFamily="34" charset="0"/>
                <a:ea typeface="Times New Roman" panose="02020603050405020304" pitchFamily="18" charset="0"/>
                <a:cs typeface="Times New Roman" panose="02020603050405020304" pitchFamily="18" charset="0"/>
              </a:rPr>
              <a:t>Should be verifiable.</a:t>
            </a:r>
            <a:endParaRPr lang="en-US">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300"/>
              </a:spcBef>
              <a:spcAft>
                <a:spcPts val="800"/>
              </a:spcAft>
              <a:buSzPts val="1000"/>
              <a:buFont typeface="Symbol" panose="05050102010706020507" pitchFamily="18" charset="2"/>
              <a:buChar char=""/>
              <a:tabLst>
                <a:tab pos="457200" algn="l"/>
              </a:tabLst>
            </a:pPr>
            <a:r>
              <a:rPr lang="en-US">
                <a:effectLst/>
                <a:latin typeface="Segoe UI" panose="020B0502040204020203" pitchFamily="34" charset="0"/>
                <a:ea typeface="Times New Roman" panose="02020603050405020304" pitchFamily="18" charset="0"/>
                <a:cs typeface="Times New Roman" panose="02020603050405020304" pitchFamily="18" charset="0"/>
              </a:rPr>
              <a:t>Should be diverse enough to perform our analysis.</a:t>
            </a:r>
            <a:endParaRPr lang="en-US">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4E57811C-1377-46ED-A996-31AEDC3D8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654296" y="726613"/>
            <a:ext cx="6735272" cy="5224279"/>
          </a:xfrm>
          <a:prstGeom prst="rect">
            <a:avLst/>
          </a:prstGeom>
          <a:noFill/>
        </p:spPr>
      </p:pic>
    </p:spTree>
    <p:extLst>
      <p:ext uri="{BB962C8B-B14F-4D97-AF65-F5344CB8AC3E}">
        <p14:creationId xmlns:p14="http://schemas.microsoft.com/office/powerpoint/2010/main" val="3233805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7ADBA7-D963-48D9-933E-DFE776FAE46D}"/>
              </a:ext>
            </a:extLst>
          </p:cNvPr>
          <p:cNvSpPr>
            <a:spLocks noGrp="1"/>
          </p:cNvSpPr>
          <p:nvPr>
            <p:ph type="title"/>
          </p:nvPr>
        </p:nvSpPr>
        <p:spPr>
          <a:xfrm>
            <a:off x="581193" y="702156"/>
            <a:ext cx="6309003" cy="1013800"/>
          </a:xfrm>
        </p:spPr>
        <p:txBody>
          <a:bodyPr>
            <a:normAutofit/>
          </a:bodyPr>
          <a:lstStyle/>
          <a:p>
            <a:r>
              <a:rPr lang="en-US" dirty="0">
                <a:solidFill>
                  <a:schemeClr val="tx2"/>
                </a:solidFill>
              </a:rPr>
              <a:t>Database Exploration</a:t>
            </a:r>
          </a:p>
        </p:txBody>
      </p:sp>
      <p:sp>
        <p:nvSpPr>
          <p:cNvPr id="11" name="Rectangle 10">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C5A11FA-28DD-40F9-9782-2F885CFDBBA0}"/>
              </a:ext>
            </a:extLst>
          </p:cNvPr>
          <p:cNvSpPr>
            <a:spLocks noGrp="1"/>
          </p:cNvSpPr>
          <p:nvPr>
            <p:ph idx="1"/>
          </p:nvPr>
        </p:nvSpPr>
        <p:spPr>
          <a:xfrm>
            <a:off x="581195" y="1896533"/>
            <a:ext cx="5635048" cy="3962266"/>
          </a:xfrm>
        </p:spPr>
        <p:txBody>
          <a:bodyPr>
            <a:normAutofit/>
          </a:bodyPr>
          <a:lstStyle/>
          <a:p>
            <a:pPr marL="0" marR="0">
              <a:spcBef>
                <a:spcPts val="0"/>
              </a:spcBef>
              <a:spcAft>
                <a:spcPts val="1200"/>
              </a:spcAft>
            </a:pPr>
            <a:r>
              <a:rPr lang="en-US" dirty="0">
                <a:solidFill>
                  <a:schemeClr val="tx2"/>
                </a:solidFill>
                <a:latin typeface="Segoe UI" panose="020B0502040204020203" pitchFamily="34" charset="0"/>
                <a:ea typeface="Times New Roman" panose="02020603050405020304" pitchFamily="18" charset="0"/>
                <a:cs typeface="Times New Roman" panose="02020603050405020304" pitchFamily="18" charset="0"/>
              </a:rPr>
              <a:t>Identify relevant databases.</a:t>
            </a:r>
          </a:p>
          <a:p>
            <a:pPr marL="0" marR="0">
              <a:spcBef>
                <a:spcPts val="0"/>
              </a:spcBef>
              <a:spcAft>
                <a:spcPts val="1200"/>
              </a:spcAft>
            </a:pPr>
            <a:r>
              <a:rPr lang="en-US" dirty="0">
                <a:solidFill>
                  <a:schemeClr val="tx2"/>
                </a:solidFill>
                <a:latin typeface="Segoe UI" panose="020B0502040204020203" pitchFamily="34" charset="0"/>
                <a:ea typeface="Times New Roman" panose="02020603050405020304" pitchFamily="18" charset="0"/>
                <a:cs typeface="Times New Roman" panose="02020603050405020304" pitchFamily="18" charset="0"/>
              </a:rPr>
              <a:t>Limit data from season 2018 to 2021 for comparation and processing purposes.</a:t>
            </a:r>
          </a:p>
          <a:p>
            <a:pPr marL="0" marR="0">
              <a:spcBef>
                <a:spcPts val="0"/>
              </a:spcBef>
              <a:spcAft>
                <a:spcPts val="1200"/>
              </a:spcAft>
            </a:pPr>
            <a:r>
              <a:rPr lang="en-US" dirty="0">
                <a:solidFill>
                  <a:schemeClr val="tx2"/>
                </a:solidFill>
              </a:rPr>
              <a:t>Perform preliminary data analysis with 1619 observations.</a:t>
            </a:r>
          </a:p>
        </p:txBody>
      </p:sp>
      <p:pic>
        <p:nvPicPr>
          <p:cNvPr id="7" name="officeArt object" descr="Imagen 1">
            <a:extLst>
              <a:ext uri="{FF2B5EF4-FFF2-40B4-BE49-F238E27FC236}">
                <a16:creationId xmlns:a16="http://schemas.microsoft.com/office/drawing/2014/main" id="{9A9E1868-CE94-4A89-AE22-178388D02B4E}"/>
              </a:ext>
            </a:extLst>
          </p:cNvPr>
          <p:cNvPicPr/>
          <p:nvPr/>
        </p:nvPicPr>
        <p:blipFill>
          <a:blip r:embed="rId2"/>
          <a:srcRect l="11065" t="7374" r="29351"/>
          <a:stretch>
            <a:fillRect/>
          </a:stretch>
        </p:blipFill>
        <p:spPr>
          <a:xfrm>
            <a:off x="6301833" y="845778"/>
            <a:ext cx="2902288" cy="3298087"/>
          </a:xfrm>
          <a:prstGeom prst="rect">
            <a:avLst/>
          </a:prstGeom>
          <a:ln w="12700" cap="flat">
            <a:noFill/>
            <a:miter lim="400000"/>
          </a:ln>
          <a:effectLst/>
        </p:spPr>
      </p:pic>
      <p:pic>
        <p:nvPicPr>
          <p:cNvPr id="8" name="officeArt object" descr="Imagen 2">
            <a:extLst>
              <a:ext uri="{FF2B5EF4-FFF2-40B4-BE49-F238E27FC236}">
                <a16:creationId xmlns:a16="http://schemas.microsoft.com/office/drawing/2014/main" id="{716A8112-3ABD-468E-BD16-7400A81B0D93}"/>
              </a:ext>
            </a:extLst>
          </p:cNvPr>
          <p:cNvPicPr/>
          <p:nvPr/>
        </p:nvPicPr>
        <p:blipFill>
          <a:blip r:embed="rId3"/>
          <a:srcRect l="12645" t="7165" r="30440"/>
          <a:stretch>
            <a:fillRect/>
          </a:stretch>
        </p:blipFill>
        <p:spPr>
          <a:xfrm>
            <a:off x="7752977" y="3235818"/>
            <a:ext cx="3193415" cy="3448050"/>
          </a:xfrm>
          <a:prstGeom prst="rect">
            <a:avLst/>
          </a:prstGeom>
          <a:ln w="12700" cap="flat">
            <a:noFill/>
            <a:miter lim="400000"/>
          </a:ln>
          <a:effectLst/>
        </p:spPr>
      </p:pic>
      <p:sp>
        <p:nvSpPr>
          <p:cNvPr id="5" name="Flecha: curvada hacia la izquierda 4">
            <a:extLst>
              <a:ext uri="{FF2B5EF4-FFF2-40B4-BE49-F238E27FC236}">
                <a16:creationId xmlns:a16="http://schemas.microsoft.com/office/drawing/2014/main" id="{ADA4B063-C9CB-4E74-98DD-D0E57B0AB68C}"/>
              </a:ext>
            </a:extLst>
          </p:cNvPr>
          <p:cNvSpPr/>
          <p:nvPr/>
        </p:nvSpPr>
        <p:spPr>
          <a:xfrm>
            <a:off x="9140077" y="1449398"/>
            <a:ext cx="678110" cy="163963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Tree>
    <p:extLst>
      <p:ext uri="{BB962C8B-B14F-4D97-AF65-F5344CB8AC3E}">
        <p14:creationId xmlns:p14="http://schemas.microsoft.com/office/powerpoint/2010/main" val="545787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8694B-2BBC-4F40-9B34-B165E61AC9E9}"/>
              </a:ext>
            </a:extLst>
          </p:cNvPr>
          <p:cNvSpPr>
            <a:spLocks noGrp="1"/>
          </p:cNvSpPr>
          <p:nvPr>
            <p:ph type="title"/>
          </p:nvPr>
        </p:nvSpPr>
        <p:spPr>
          <a:xfrm>
            <a:off x="581192" y="64592"/>
            <a:ext cx="11029616" cy="1188720"/>
          </a:xfrm>
        </p:spPr>
        <p:txBody>
          <a:bodyPr/>
          <a:lstStyle/>
          <a:p>
            <a:r>
              <a:rPr lang="en-US" dirty="0"/>
              <a:t>data exploration - Preliminary analysis</a:t>
            </a:r>
          </a:p>
        </p:txBody>
      </p:sp>
      <p:sp>
        <p:nvSpPr>
          <p:cNvPr id="3" name="Content Placeholder 2">
            <a:extLst>
              <a:ext uri="{FF2B5EF4-FFF2-40B4-BE49-F238E27FC236}">
                <a16:creationId xmlns:a16="http://schemas.microsoft.com/office/drawing/2014/main" id="{7EBC00A9-F600-4D0B-A8E0-BEEC93C286E5}"/>
              </a:ext>
            </a:extLst>
          </p:cNvPr>
          <p:cNvSpPr>
            <a:spLocks noGrp="1"/>
          </p:cNvSpPr>
          <p:nvPr>
            <p:ph idx="1"/>
          </p:nvPr>
        </p:nvSpPr>
        <p:spPr>
          <a:xfrm>
            <a:off x="497525" y="1409687"/>
            <a:ext cx="11196950" cy="1585184"/>
          </a:xfrm>
        </p:spPr>
        <p:txBody>
          <a:bodyPr>
            <a:normAutofit/>
          </a:bodyPr>
          <a:lstStyle/>
          <a:p>
            <a:pPr marL="0" marR="0">
              <a:lnSpc>
                <a:spcPct val="107000"/>
              </a:lnSpc>
              <a:spcBef>
                <a:spcPts val="0"/>
              </a:spcBef>
              <a:spcAft>
                <a:spcPts val="1200"/>
              </a:spcAft>
            </a:pPr>
            <a:r>
              <a:rPr lang="en-US" sz="32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The variable that give an answer to the study question is the column called </a:t>
            </a:r>
            <a:r>
              <a:rPr lang="en-US" sz="3200" dirty="0" err="1">
                <a:solidFill>
                  <a:srgbClr val="24292F"/>
                </a:solidFill>
                <a:latin typeface="Segoe UI" panose="020B0502040204020203" pitchFamily="34" charset="0"/>
                <a:ea typeface="Times New Roman" panose="02020603050405020304" pitchFamily="18" charset="0"/>
                <a:cs typeface="Times New Roman" panose="02020603050405020304" pitchFamily="18" charset="0"/>
              </a:rPr>
              <a:t>positionOrder</a:t>
            </a:r>
            <a:r>
              <a:rPr lang="en-US" sz="32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 </a:t>
            </a:r>
          </a:p>
        </p:txBody>
      </p:sp>
      <p:sp>
        <p:nvSpPr>
          <p:cNvPr id="4" name="Rectángulo 3">
            <a:extLst>
              <a:ext uri="{FF2B5EF4-FFF2-40B4-BE49-F238E27FC236}">
                <a16:creationId xmlns:a16="http://schemas.microsoft.com/office/drawing/2014/main" id="{31E23636-23B6-4EDA-8BA9-9EE5B9C7AE43}"/>
              </a:ext>
            </a:extLst>
          </p:cNvPr>
          <p:cNvSpPr/>
          <p:nvPr/>
        </p:nvSpPr>
        <p:spPr>
          <a:xfrm>
            <a:off x="497526" y="5932763"/>
            <a:ext cx="11196949" cy="646331"/>
          </a:xfrm>
          <a:prstGeom prst="rect">
            <a:avLst/>
          </a:prstGeom>
        </p:spPr>
        <p:txBody>
          <a:bodyPr wrap="square">
            <a:spAutoFit/>
          </a:bodyPr>
          <a:lstStyle/>
          <a:p>
            <a:r>
              <a:rPr lang="es-MX" dirty="0" err="1"/>
              <a:t>The</a:t>
            </a:r>
            <a:r>
              <a:rPr lang="es-MX" dirty="0"/>
              <a:t> </a:t>
            </a:r>
            <a:r>
              <a:rPr lang="es-MX" dirty="0" err="1"/>
              <a:t>most</a:t>
            </a:r>
            <a:r>
              <a:rPr lang="es-MX" dirty="0"/>
              <a:t> </a:t>
            </a:r>
            <a:r>
              <a:rPr lang="es-MX" dirty="0" err="1"/>
              <a:t>successful</a:t>
            </a:r>
            <a:r>
              <a:rPr lang="es-MX" dirty="0"/>
              <a:t> </a:t>
            </a:r>
            <a:r>
              <a:rPr lang="es-MX" dirty="0" err="1"/>
              <a:t>teams</a:t>
            </a:r>
            <a:r>
              <a:rPr lang="es-MX" dirty="0"/>
              <a:t> in </a:t>
            </a:r>
            <a:r>
              <a:rPr lang="es-MX" dirty="0" err="1"/>
              <a:t>the</a:t>
            </a:r>
            <a:r>
              <a:rPr lang="es-MX" dirty="0"/>
              <a:t> </a:t>
            </a:r>
            <a:r>
              <a:rPr lang="es-MX" dirty="0" err="1"/>
              <a:t>study</a:t>
            </a:r>
            <a:r>
              <a:rPr lang="es-MX" dirty="0"/>
              <a:t> </a:t>
            </a:r>
            <a:r>
              <a:rPr lang="es-MX" dirty="0" err="1"/>
              <a:t>period</a:t>
            </a:r>
            <a:r>
              <a:rPr lang="es-MX" dirty="0"/>
              <a:t> are Mercedes, Red Bull and Ferrari, </a:t>
            </a:r>
            <a:r>
              <a:rPr lang="es-MX" dirty="0" err="1"/>
              <a:t>while</a:t>
            </a:r>
            <a:r>
              <a:rPr lang="es-MX" dirty="0"/>
              <a:t> </a:t>
            </a:r>
            <a:r>
              <a:rPr lang="es-MX" dirty="0" err="1"/>
              <a:t>those</a:t>
            </a:r>
            <a:r>
              <a:rPr lang="es-MX" dirty="0"/>
              <a:t> </a:t>
            </a:r>
            <a:r>
              <a:rPr lang="es-MX" dirty="0" err="1"/>
              <a:t>that</a:t>
            </a:r>
            <a:r>
              <a:rPr lang="es-MX" dirty="0"/>
              <a:t> </a:t>
            </a:r>
            <a:r>
              <a:rPr lang="es-MX" dirty="0" err="1"/>
              <a:t>obtain</a:t>
            </a:r>
            <a:r>
              <a:rPr lang="es-MX" dirty="0"/>
              <a:t> </a:t>
            </a:r>
            <a:r>
              <a:rPr lang="es-MX" dirty="0" err="1"/>
              <a:t>the</a:t>
            </a:r>
            <a:r>
              <a:rPr lang="es-MX" dirty="0"/>
              <a:t> </a:t>
            </a:r>
            <a:r>
              <a:rPr lang="es-MX" dirty="0" err="1"/>
              <a:t>most</a:t>
            </a:r>
            <a:r>
              <a:rPr lang="es-MX" dirty="0"/>
              <a:t> negative </a:t>
            </a:r>
            <a:r>
              <a:rPr lang="es-MX" dirty="0" err="1"/>
              <a:t>results</a:t>
            </a:r>
            <a:r>
              <a:rPr lang="es-MX" dirty="0"/>
              <a:t> are Williams, Haas and </a:t>
            </a:r>
            <a:r>
              <a:rPr lang="es-MX" dirty="0" err="1"/>
              <a:t>AlfaRomeo</a:t>
            </a:r>
            <a:r>
              <a:rPr lang="es-MX" dirty="0"/>
              <a:t>.</a:t>
            </a:r>
          </a:p>
        </p:txBody>
      </p:sp>
      <p:pic>
        <p:nvPicPr>
          <p:cNvPr id="5" name="officeArt object" descr="Image">
            <a:extLst>
              <a:ext uri="{FF2B5EF4-FFF2-40B4-BE49-F238E27FC236}">
                <a16:creationId xmlns:a16="http://schemas.microsoft.com/office/drawing/2014/main" id="{BAC69858-48F7-41CA-92C7-DB7E0707CC17}"/>
              </a:ext>
            </a:extLst>
          </p:cNvPr>
          <p:cNvPicPr/>
          <p:nvPr/>
        </p:nvPicPr>
        <p:blipFill>
          <a:blip r:embed="rId2"/>
          <a:srcRect/>
          <a:stretch>
            <a:fillRect/>
          </a:stretch>
        </p:blipFill>
        <p:spPr>
          <a:xfrm>
            <a:off x="2637638" y="3073058"/>
            <a:ext cx="6548307" cy="2781517"/>
          </a:xfrm>
          <a:prstGeom prst="rect">
            <a:avLst/>
          </a:prstGeom>
          <a:ln w="12700" cap="flat">
            <a:noFill/>
            <a:miter lim="400000"/>
          </a:ln>
          <a:effectLst/>
        </p:spPr>
      </p:pic>
    </p:spTree>
    <p:extLst>
      <p:ext uri="{BB962C8B-B14F-4D97-AF65-F5344CB8AC3E}">
        <p14:creationId xmlns:p14="http://schemas.microsoft.com/office/powerpoint/2010/main" val="1872068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8694B-2BBC-4F40-9B34-B165E61AC9E9}"/>
              </a:ext>
            </a:extLst>
          </p:cNvPr>
          <p:cNvSpPr>
            <a:spLocks noGrp="1"/>
          </p:cNvSpPr>
          <p:nvPr>
            <p:ph type="title"/>
          </p:nvPr>
        </p:nvSpPr>
        <p:spPr>
          <a:xfrm>
            <a:off x="581192" y="64592"/>
            <a:ext cx="11029616" cy="1188720"/>
          </a:xfrm>
        </p:spPr>
        <p:txBody>
          <a:bodyPr/>
          <a:lstStyle/>
          <a:p>
            <a:r>
              <a:rPr lang="en-US" dirty="0"/>
              <a:t>data exploration - Preliminary analysis</a:t>
            </a:r>
          </a:p>
        </p:txBody>
      </p:sp>
      <p:sp>
        <p:nvSpPr>
          <p:cNvPr id="4" name="Rectángulo 3">
            <a:extLst>
              <a:ext uri="{FF2B5EF4-FFF2-40B4-BE49-F238E27FC236}">
                <a16:creationId xmlns:a16="http://schemas.microsoft.com/office/drawing/2014/main" id="{31E23636-23B6-4EDA-8BA9-9EE5B9C7AE43}"/>
              </a:ext>
            </a:extLst>
          </p:cNvPr>
          <p:cNvSpPr/>
          <p:nvPr/>
        </p:nvSpPr>
        <p:spPr>
          <a:xfrm>
            <a:off x="581192" y="5703761"/>
            <a:ext cx="11196949" cy="646331"/>
          </a:xfrm>
          <a:prstGeom prst="rect">
            <a:avLst/>
          </a:prstGeom>
        </p:spPr>
        <p:txBody>
          <a:bodyPr wrap="square">
            <a:spAutoFit/>
          </a:bodyPr>
          <a:lstStyle/>
          <a:p>
            <a:r>
              <a:rPr lang="en-US" dirty="0"/>
              <a:t>The drivers with the best results are Hamilton, Max Verstappen and Bottas. While the drivers with the worst ratings are Pietro </a:t>
            </a:r>
            <a:r>
              <a:rPr lang="en-US" dirty="0" err="1"/>
              <a:t>Fittipaldi</a:t>
            </a:r>
            <a:r>
              <a:rPr lang="en-US" dirty="0"/>
              <a:t> and </a:t>
            </a:r>
            <a:r>
              <a:rPr lang="en-US" dirty="0" err="1"/>
              <a:t>Mazepin</a:t>
            </a:r>
            <a:r>
              <a:rPr lang="en-US" dirty="0"/>
              <a:t>.</a:t>
            </a:r>
            <a:endParaRPr lang="es-MX" dirty="0"/>
          </a:p>
        </p:txBody>
      </p:sp>
      <p:pic>
        <p:nvPicPr>
          <p:cNvPr id="8" name="officeArt object" descr="Image">
            <a:extLst>
              <a:ext uri="{FF2B5EF4-FFF2-40B4-BE49-F238E27FC236}">
                <a16:creationId xmlns:a16="http://schemas.microsoft.com/office/drawing/2014/main" id="{4AABBFED-33CF-4004-84E3-50C525D94DE7}"/>
              </a:ext>
            </a:extLst>
          </p:cNvPr>
          <p:cNvPicPr/>
          <p:nvPr/>
        </p:nvPicPr>
        <p:blipFill>
          <a:blip r:embed="rId2"/>
          <a:srcRect/>
          <a:stretch>
            <a:fillRect/>
          </a:stretch>
        </p:blipFill>
        <p:spPr>
          <a:xfrm>
            <a:off x="178853" y="2841873"/>
            <a:ext cx="11834292" cy="2736806"/>
          </a:xfrm>
          <a:prstGeom prst="rect">
            <a:avLst/>
          </a:prstGeom>
          <a:ln w="12700" cap="flat">
            <a:noFill/>
            <a:miter lim="400000"/>
          </a:ln>
          <a:effectLst/>
        </p:spPr>
      </p:pic>
    </p:spTree>
    <p:extLst>
      <p:ext uri="{BB962C8B-B14F-4D97-AF65-F5344CB8AC3E}">
        <p14:creationId xmlns:p14="http://schemas.microsoft.com/office/powerpoint/2010/main" val="1209017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8694B-2BBC-4F40-9B34-B165E61AC9E9}"/>
              </a:ext>
            </a:extLst>
          </p:cNvPr>
          <p:cNvSpPr>
            <a:spLocks noGrp="1"/>
          </p:cNvSpPr>
          <p:nvPr>
            <p:ph type="title"/>
          </p:nvPr>
        </p:nvSpPr>
        <p:spPr>
          <a:xfrm>
            <a:off x="581192" y="64592"/>
            <a:ext cx="11029616" cy="1188720"/>
          </a:xfrm>
        </p:spPr>
        <p:txBody>
          <a:bodyPr/>
          <a:lstStyle/>
          <a:p>
            <a:r>
              <a:rPr lang="en-US" dirty="0"/>
              <a:t>data exploration - Preliminary analysis</a:t>
            </a:r>
          </a:p>
        </p:txBody>
      </p:sp>
      <p:sp>
        <p:nvSpPr>
          <p:cNvPr id="3" name="Content Placeholder 2">
            <a:extLst>
              <a:ext uri="{FF2B5EF4-FFF2-40B4-BE49-F238E27FC236}">
                <a16:creationId xmlns:a16="http://schemas.microsoft.com/office/drawing/2014/main" id="{7EBC00A9-F600-4D0B-A8E0-BEEC93C286E5}"/>
              </a:ext>
            </a:extLst>
          </p:cNvPr>
          <p:cNvSpPr>
            <a:spLocks noGrp="1"/>
          </p:cNvSpPr>
          <p:nvPr>
            <p:ph idx="1"/>
          </p:nvPr>
        </p:nvSpPr>
        <p:spPr>
          <a:xfrm>
            <a:off x="865942" y="890729"/>
            <a:ext cx="5045849" cy="2957961"/>
          </a:xfrm>
        </p:spPr>
        <p:txBody>
          <a:bodyPr>
            <a:normAutofit/>
          </a:bodyPr>
          <a:lstStyle/>
          <a:p>
            <a:pPr marL="0" marR="0" algn="just">
              <a:lnSpc>
                <a:spcPct val="107000"/>
              </a:lnSpc>
              <a:spcBef>
                <a:spcPts val="0"/>
              </a:spcBef>
              <a:spcAft>
                <a:spcPts val="1200"/>
              </a:spcAft>
            </a:pPr>
            <a:r>
              <a:rPr lang="en-US" sz="20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Starting position(grid)/Final position correlation</a:t>
            </a:r>
            <a:endParaRPr lang="en-US" sz="2000" dirty="0"/>
          </a:p>
        </p:txBody>
      </p:sp>
      <p:sp>
        <p:nvSpPr>
          <p:cNvPr id="8" name="Content Placeholder 2">
            <a:extLst>
              <a:ext uri="{FF2B5EF4-FFF2-40B4-BE49-F238E27FC236}">
                <a16:creationId xmlns:a16="http://schemas.microsoft.com/office/drawing/2014/main" id="{6DDF6794-19DD-48BB-B994-DB61D6781E8A}"/>
              </a:ext>
            </a:extLst>
          </p:cNvPr>
          <p:cNvSpPr txBox="1">
            <a:spLocks/>
          </p:cNvSpPr>
          <p:nvPr/>
        </p:nvSpPr>
        <p:spPr>
          <a:xfrm>
            <a:off x="6238375" y="808237"/>
            <a:ext cx="5045849" cy="2957961"/>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algn="just">
              <a:lnSpc>
                <a:spcPct val="107000"/>
              </a:lnSpc>
              <a:spcBef>
                <a:spcPts val="0"/>
              </a:spcBef>
              <a:spcAft>
                <a:spcPts val="1200"/>
              </a:spcAft>
            </a:pPr>
            <a:r>
              <a:rPr lang="en-US" sz="20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Car speed/Final position correlation.</a:t>
            </a:r>
            <a:r>
              <a:rPr lang="en-US" sz="14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 </a:t>
            </a:r>
            <a:endParaRPr lang="en-US" sz="1400" dirty="0"/>
          </a:p>
        </p:txBody>
      </p:sp>
      <p:pic>
        <p:nvPicPr>
          <p:cNvPr id="10" name="officeArt object" descr="Gráfico, Gráfico de dispersión&#10;&#10;Descripción generada automáticamente">
            <a:extLst>
              <a:ext uri="{FF2B5EF4-FFF2-40B4-BE49-F238E27FC236}">
                <a16:creationId xmlns:a16="http://schemas.microsoft.com/office/drawing/2014/main" id="{B9146910-01DA-4684-96BC-FB374146614C}"/>
              </a:ext>
            </a:extLst>
          </p:cNvPr>
          <p:cNvPicPr/>
          <p:nvPr/>
        </p:nvPicPr>
        <p:blipFill>
          <a:blip r:embed="rId2"/>
          <a:stretch>
            <a:fillRect/>
          </a:stretch>
        </p:blipFill>
        <p:spPr>
          <a:xfrm>
            <a:off x="1523237" y="3375089"/>
            <a:ext cx="3359156" cy="3155421"/>
          </a:xfrm>
          <a:prstGeom prst="rect">
            <a:avLst/>
          </a:prstGeom>
          <a:ln w="12700" cap="flat">
            <a:noFill/>
            <a:miter lim="400000"/>
          </a:ln>
          <a:effectLst/>
        </p:spPr>
      </p:pic>
      <p:pic>
        <p:nvPicPr>
          <p:cNvPr id="11" name="officeArt object" descr="Gráfico, Gráfico de dispersión&#10;&#10;Descripción generada automáticamente">
            <a:extLst>
              <a:ext uri="{FF2B5EF4-FFF2-40B4-BE49-F238E27FC236}">
                <a16:creationId xmlns:a16="http://schemas.microsoft.com/office/drawing/2014/main" id="{FE3DC47D-A9B0-4B7B-860A-260D63BBE8B2}"/>
              </a:ext>
            </a:extLst>
          </p:cNvPr>
          <p:cNvPicPr/>
          <p:nvPr/>
        </p:nvPicPr>
        <p:blipFill>
          <a:blip r:embed="rId3"/>
          <a:stretch>
            <a:fillRect/>
          </a:stretch>
        </p:blipFill>
        <p:spPr>
          <a:xfrm>
            <a:off x="7092158" y="3358948"/>
            <a:ext cx="3359156" cy="3055119"/>
          </a:xfrm>
          <a:prstGeom prst="rect">
            <a:avLst/>
          </a:prstGeom>
          <a:ln w="12700" cap="flat">
            <a:noFill/>
            <a:miter lim="400000"/>
          </a:ln>
          <a:effectLst/>
        </p:spPr>
      </p:pic>
    </p:spTree>
    <p:extLst>
      <p:ext uri="{BB962C8B-B14F-4D97-AF65-F5344CB8AC3E}">
        <p14:creationId xmlns:p14="http://schemas.microsoft.com/office/powerpoint/2010/main" val="3613249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2D814-8BEB-443A-9006-DDEF1A1CB8CA}"/>
              </a:ext>
            </a:extLst>
          </p:cNvPr>
          <p:cNvSpPr>
            <a:spLocks noGrp="1"/>
          </p:cNvSpPr>
          <p:nvPr>
            <p:ph type="title"/>
          </p:nvPr>
        </p:nvSpPr>
        <p:spPr/>
        <p:txBody>
          <a:bodyPr/>
          <a:lstStyle/>
          <a:p>
            <a:r>
              <a:rPr lang="es-MX" dirty="0" err="1"/>
              <a:t>Database</a:t>
            </a:r>
            <a:r>
              <a:rPr lang="es-MX" dirty="0"/>
              <a:t> </a:t>
            </a:r>
            <a:r>
              <a:rPr lang="es-MX" dirty="0" err="1"/>
              <a:t>integration</a:t>
            </a:r>
            <a:r>
              <a:rPr lang="es-MX" dirty="0"/>
              <a:t> </a:t>
            </a:r>
            <a:r>
              <a:rPr lang="es-MX" dirty="0" err="1"/>
              <a:t>process</a:t>
            </a:r>
            <a:endParaRPr lang="en-US" dirty="0"/>
          </a:p>
        </p:txBody>
      </p:sp>
      <p:graphicFrame>
        <p:nvGraphicFramePr>
          <p:cNvPr id="11" name="Content Placeholder 10">
            <a:extLst>
              <a:ext uri="{FF2B5EF4-FFF2-40B4-BE49-F238E27FC236}">
                <a16:creationId xmlns:a16="http://schemas.microsoft.com/office/drawing/2014/main" id="{A7F54E25-DE60-443D-B287-352607BA33A4}"/>
              </a:ext>
            </a:extLst>
          </p:cNvPr>
          <p:cNvGraphicFramePr>
            <a:graphicFrameLocks noGrp="1"/>
          </p:cNvGraphicFramePr>
          <p:nvPr>
            <p:ph idx="1"/>
            <p:extLst>
              <p:ext uri="{D42A27DB-BD31-4B8C-83A1-F6EECF244321}">
                <p14:modId xmlns:p14="http://schemas.microsoft.com/office/powerpoint/2010/main" val="3921866676"/>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5985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7F128C-37EE-42BA-8D06-A412DC9EEAEA}"/>
              </a:ext>
            </a:extLst>
          </p:cNvPr>
          <p:cNvSpPr>
            <a:spLocks noGrp="1"/>
          </p:cNvSpPr>
          <p:nvPr>
            <p:ph type="title"/>
          </p:nvPr>
        </p:nvSpPr>
        <p:spPr>
          <a:xfrm>
            <a:off x="581192" y="800930"/>
            <a:ext cx="3568661" cy="2256390"/>
          </a:xfrm>
        </p:spPr>
        <p:txBody>
          <a:bodyPr anchor="ctr">
            <a:normAutofit/>
          </a:bodyPr>
          <a:lstStyle/>
          <a:p>
            <a:r>
              <a:rPr lang="en-US" dirty="0"/>
              <a:t>Database integration</a:t>
            </a:r>
          </a:p>
        </p:txBody>
      </p:sp>
      <p:sp>
        <p:nvSpPr>
          <p:cNvPr id="12" name="Rectangle 11">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E691249-AD11-4B26-8D86-C6BDF1E975BE}"/>
              </a:ext>
            </a:extLst>
          </p:cNvPr>
          <p:cNvSpPr>
            <a:spLocks noGrp="1"/>
          </p:cNvSpPr>
          <p:nvPr>
            <p:ph idx="1"/>
          </p:nvPr>
        </p:nvSpPr>
        <p:spPr>
          <a:xfrm>
            <a:off x="4561870" y="800930"/>
            <a:ext cx="7183597" cy="2256390"/>
          </a:xfrm>
        </p:spPr>
        <p:txBody>
          <a:bodyPr>
            <a:normAutofit/>
          </a:bodyPr>
          <a:lstStyle/>
          <a:p>
            <a:pPr>
              <a:buClr>
                <a:srgbClr val="FFA515"/>
              </a:buClr>
            </a:pPr>
            <a:r>
              <a:rPr lang="en-US" dirty="0">
                <a:effectLst/>
                <a:latin typeface="Segoe UI" panose="020B0502040204020203" pitchFamily="34" charset="0"/>
                <a:ea typeface="Times New Roman" panose="02020603050405020304" pitchFamily="18" charset="0"/>
                <a:cs typeface="Times New Roman" panose="02020603050405020304" pitchFamily="18" charset="0"/>
              </a:rPr>
              <a:t>This is the visual schema and the relationships all table have: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Clr>
                <a:srgbClr val="FFA515"/>
              </a:buClr>
              <a:buNone/>
            </a:pPr>
            <a:endParaRPr lang="en-US" dirty="0"/>
          </a:p>
        </p:txBody>
      </p:sp>
      <p:pic>
        <p:nvPicPr>
          <p:cNvPr id="4" name="Picture 3">
            <a:extLst>
              <a:ext uri="{FF2B5EF4-FFF2-40B4-BE49-F238E27FC236}">
                <a16:creationId xmlns:a16="http://schemas.microsoft.com/office/drawing/2014/main" id="{135196F4-AA66-4B3A-AF41-4FF31F6FC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711548" y="2538970"/>
            <a:ext cx="4825725" cy="3743121"/>
          </a:xfrm>
          <a:prstGeom prst="rect">
            <a:avLst/>
          </a:prstGeom>
          <a:noFill/>
        </p:spPr>
      </p:pic>
      <p:pic>
        <p:nvPicPr>
          <p:cNvPr id="5" name="Picture 4">
            <a:extLst>
              <a:ext uri="{FF2B5EF4-FFF2-40B4-BE49-F238E27FC236}">
                <a16:creationId xmlns:a16="http://schemas.microsoft.com/office/drawing/2014/main" id="{40C48FDC-BEB4-4BC1-9BE7-0E6A512C1F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87560" y="2538971"/>
            <a:ext cx="5917979" cy="3743121"/>
          </a:xfrm>
          <a:prstGeom prst="rect">
            <a:avLst/>
          </a:prstGeom>
          <a:noFill/>
        </p:spPr>
      </p:pic>
    </p:spTree>
    <p:extLst>
      <p:ext uri="{BB962C8B-B14F-4D97-AF65-F5344CB8AC3E}">
        <p14:creationId xmlns:p14="http://schemas.microsoft.com/office/powerpoint/2010/main" val="2777537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6E2A1-7F1F-493A-8031-D490D1AC77E4}"/>
              </a:ext>
            </a:extLst>
          </p:cNvPr>
          <p:cNvSpPr>
            <a:spLocks noGrp="1"/>
          </p:cNvSpPr>
          <p:nvPr>
            <p:ph type="title"/>
          </p:nvPr>
        </p:nvSpPr>
        <p:spPr>
          <a:xfrm>
            <a:off x="446533" y="1552397"/>
            <a:ext cx="7231784" cy="3654081"/>
          </a:xfrm>
        </p:spPr>
        <p:txBody>
          <a:bodyPr vert="horz" lIns="91440" tIns="45720" rIns="91440" bIns="45720" rtlCol="0" anchor="ctr">
            <a:normAutofit/>
          </a:bodyPr>
          <a:lstStyle/>
          <a:p>
            <a:r>
              <a:rPr lang="en-US" sz="5400" dirty="0">
                <a:solidFill>
                  <a:schemeClr val="tx2"/>
                </a:solidFill>
              </a:rPr>
              <a:t>Description of the analysis phase of</a:t>
            </a:r>
            <a:br>
              <a:rPr lang="en-US" sz="5400" dirty="0">
                <a:solidFill>
                  <a:schemeClr val="tx2"/>
                </a:solidFill>
              </a:rPr>
            </a:br>
            <a:r>
              <a:rPr lang="en-US" sz="5400" dirty="0">
                <a:solidFill>
                  <a:schemeClr val="tx2"/>
                </a:solidFill>
              </a:rPr>
              <a:t>the project</a:t>
            </a:r>
            <a:br>
              <a:rPr lang="en-US" sz="5400" dirty="0">
                <a:solidFill>
                  <a:schemeClr val="tx2"/>
                </a:solidFill>
              </a:rPr>
            </a:br>
            <a:r>
              <a:rPr lang="en-US" sz="4000" dirty="0">
                <a:solidFill>
                  <a:schemeClr val="tx2"/>
                </a:solidFill>
              </a:rPr>
              <a:t>(Machine </a:t>
            </a:r>
            <a:r>
              <a:rPr lang="en-US" sz="4000" b="0" kern="1200" cap="all" dirty="0">
                <a:solidFill>
                  <a:schemeClr val="tx2"/>
                </a:solidFill>
                <a:latin typeface="+mj-lt"/>
                <a:ea typeface="+mj-ea"/>
                <a:cs typeface="+mj-cs"/>
              </a:rPr>
              <a:t>learning models)</a:t>
            </a:r>
            <a:endParaRPr lang="en-US" sz="5400" b="0" kern="1200" cap="all" dirty="0">
              <a:solidFill>
                <a:schemeClr val="tx2"/>
              </a:solidFill>
              <a:latin typeface="+mj-lt"/>
              <a:ea typeface="+mj-ea"/>
              <a:cs typeface="+mj-cs"/>
            </a:endParaRPr>
          </a:p>
        </p:txBody>
      </p:sp>
    </p:spTree>
    <p:extLst>
      <p:ext uri="{BB962C8B-B14F-4D97-AF65-F5344CB8AC3E}">
        <p14:creationId xmlns:p14="http://schemas.microsoft.com/office/powerpoint/2010/main" val="3036460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84779-9DD0-482D-9E7D-CCA0E689E0CF}"/>
              </a:ext>
            </a:extLst>
          </p:cNvPr>
          <p:cNvSpPr>
            <a:spLocks noGrp="1"/>
          </p:cNvSpPr>
          <p:nvPr>
            <p:ph type="title"/>
          </p:nvPr>
        </p:nvSpPr>
        <p:spPr>
          <a:xfrm>
            <a:off x="581192" y="296615"/>
            <a:ext cx="11029616" cy="1188720"/>
          </a:xfrm>
        </p:spPr>
        <p:txBody>
          <a:bodyPr/>
          <a:lstStyle/>
          <a:p>
            <a:r>
              <a:rPr lang="en-US" dirty="0"/>
              <a:t>Machine learning models</a:t>
            </a:r>
          </a:p>
        </p:txBody>
      </p:sp>
      <p:sp>
        <p:nvSpPr>
          <p:cNvPr id="3" name="Content Placeholder 2">
            <a:extLst>
              <a:ext uri="{FF2B5EF4-FFF2-40B4-BE49-F238E27FC236}">
                <a16:creationId xmlns:a16="http://schemas.microsoft.com/office/drawing/2014/main" id="{F4961A03-6F34-46F8-AEE0-CBDE7B655ED2}"/>
              </a:ext>
            </a:extLst>
          </p:cNvPr>
          <p:cNvSpPr>
            <a:spLocks noGrp="1"/>
          </p:cNvSpPr>
          <p:nvPr>
            <p:ph idx="1"/>
          </p:nvPr>
        </p:nvSpPr>
        <p:spPr>
          <a:xfrm>
            <a:off x="581192" y="2836550"/>
            <a:ext cx="6104833" cy="3634486"/>
          </a:xfrm>
        </p:spPr>
        <p:txBody>
          <a:bodyPr>
            <a:normAutofit fontScale="92500" lnSpcReduction="20000"/>
          </a:bodyPr>
          <a:lstStyle/>
          <a:p>
            <a:pPr marR="0" algn="just">
              <a:lnSpc>
                <a:spcPct val="107000"/>
              </a:lnSpc>
              <a:spcBef>
                <a:spcPts val="1800"/>
              </a:spcBef>
              <a:spcAft>
                <a:spcPts val="1200"/>
              </a:spcAft>
              <a:buFont typeface="Arial" panose="020B0604020202020204" pitchFamily="34" charset="0"/>
              <a:buChar char="•"/>
            </a:pPr>
            <a:endParaRPr lang="en-US" sz="1800" b="1"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endParaRPr>
          </a:p>
          <a:p>
            <a:pPr marR="0" algn="just">
              <a:lnSpc>
                <a:spcPct val="107000"/>
              </a:lnSpc>
              <a:spcBef>
                <a:spcPts val="1800"/>
              </a:spcBef>
              <a:spcAft>
                <a:spcPts val="1200"/>
              </a:spcAft>
              <a:buFont typeface="Arial" panose="020B0604020202020204" pitchFamily="34" charset="0"/>
              <a:buChar char="•"/>
            </a:pPr>
            <a:endParaRPr lang="en-US" sz="1800" b="1"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endParaRPr>
          </a:p>
          <a:p>
            <a:pPr marR="0" algn="just">
              <a:lnSpc>
                <a:spcPct val="107000"/>
              </a:lnSpc>
              <a:spcBef>
                <a:spcPts val="1800"/>
              </a:spcBef>
              <a:spcAft>
                <a:spcPts val="1200"/>
              </a:spcAft>
              <a:buFont typeface="Arial" panose="020B0604020202020204" pitchFamily="34" charset="0"/>
              <a:buChar char="•"/>
            </a:pPr>
            <a:r>
              <a:rPr lang="en-US" sz="1800" b="1"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Logistic regressions</a:t>
            </a:r>
          </a:p>
          <a:p>
            <a:pPr algn="just">
              <a:lnSpc>
                <a:spcPct val="107000"/>
              </a:lnSpc>
              <a:spcBef>
                <a:spcPts val="1800"/>
              </a:spcBef>
              <a:spcAft>
                <a:spcPts val="1200"/>
              </a:spcAft>
              <a:buFont typeface="Arial" panose="020B0604020202020204" pitchFamily="34" charset="0"/>
              <a:buChar char="•"/>
            </a:pPr>
            <a:r>
              <a:rPr lang="en-US" sz="1800" b="1"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Support Vector Machines</a:t>
            </a:r>
          </a:p>
          <a:p>
            <a:pPr algn="just">
              <a:lnSpc>
                <a:spcPct val="107000"/>
              </a:lnSpc>
              <a:spcBef>
                <a:spcPts val="1800"/>
              </a:spcBef>
              <a:spcAft>
                <a:spcPts val="1200"/>
              </a:spcAft>
              <a:buFont typeface="Arial" panose="020B0604020202020204" pitchFamily="34" charset="0"/>
              <a:buChar char="•"/>
            </a:pPr>
            <a:r>
              <a:rPr lang="en-US" sz="1800" b="1"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Random Forest Classifier</a:t>
            </a:r>
          </a:p>
          <a:p>
            <a:pPr algn="just">
              <a:lnSpc>
                <a:spcPct val="107000"/>
              </a:lnSpc>
              <a:spcBef>
                <a:spcPts val="1800"/>
              </a:spcBef>
              <a:spcAft>
                <a:spcPts val="1200"/>
              </a:spcAft>
              <a:buFont typeface="Arial" panose="020B0604020202020204" pitchFamily="34" charset="0"/>
              <a:buChar char="•"/>
            </a:pPr>
            <a:r>
              <a:rPr lang="en-US" sz="1800" b="1"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Gradient Boosting Classifier</a:t>
            </a:r>
          </a:p>
          <a:p>
            <a:pPr algn="just">
              <a:lnSpc>
                <a:spcPct val="107000"/>
              </a:lnSpc>
              <a:spcBef>
                <a:spcPts val="1800"/>
              </a:spcBef>
              <a:spcAft>
                <a:spcPts val="1200"/>
              </a:spcAft>
              <a:buFont typeface="Arial" panose="020B0604020202020204" pitchFamily="34" charset="0"/>
              <a:buChar char="•"/>
            </a:pPr>
            <a:endParaRPr lang="en-US" sz="1800" b="1"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endParaRPr>
          </a:p>
          <a:p>
            <a:pPr algn="just">
              <a:lnSpc>
                <a:spcPct val="107000"/>
              </a:lnSpc>
              <a:spcBef>
                <a:spcPts val="1800"/>
              </a:spcBef>
              <a:spcAft>
                <a:spcPts val="1200"/>
              </a:spcAft>
              <a:buFont typeface="Arial" panose="020B0604020202020204" pitchFamily="34" charset="0"/>
              <a:buChar char="•"/>
            </a:pPr>
            <a:endParaRPr lang="en-US" sz="1800" b="1"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endParaRPr>
          </a:p>
          <a:p>
            <a:pPr marR="0" algn="just">
              <a:lnSpc>
                <a:spcPct val="107000"/>
              </a:lnSpc>
              <a:spcBef>
                <a:spcPts val="1800"/>
              </a:spcBef>
              <a:spcAft>
                <a:spcPts val="1200"/>
              </a:spcAft>
              <a:buFont typeface="Arial" panose="020B0604020202020204" pitchFamily="34" charset="0"/>
              <a:buChar char="•"/>
            </a:pPr>
            <a:endParaRPr lang="en-US" sz="1800" b="1"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endParaRPr>
          </a:p>
          <a:p>
            <a:pPr algn="just"/>
            <a:endParaRPr lang="en-US" dirty="0"/>
          </a:p>
        </p:txBody>
      </p:sp>
      <p:sp>
        <p:nvSpPr>
          <p:cNvPr id="4" name="Content Placeholder 2">
            <a:extLst>
              <a:ext uri="{FF2B5EF4-FFF2-40B4-BE49-F238E27FC236}">
                <a16:creationId xmlns:a16="http://schemas.microsoft.com/office/drawing/2014/main" id="{543B4BA2-04F3-483F-A128-21DC50406AE0}"/>
              </a:ext>
            </a:extLst>
          </p:cNvPr>
          <p:cNvSpPr txBox="1">
            <a:spLocks/>
          </p:cNvSpPr>
          <p:nvPr/>
        </p:nvSpPr>
        <p:spPr>
          <a:xfrm>
            <a:off x="581193" y="1772354"/>
            <a:ext cx="11029615" cy="1705354"/>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07000"/>
              </a:lnSpc>
              <a:spcBef>
                <a:spcPts val="0"/>
              </a:spcBef>
              <a:spcAft>
                <a:spcPts val="1200"/>
              </a:spcAft>
              <a:buFont typeface="Wingdings 2" panose="05020102010507070707" pitchFamily="18" charset="2"/>
              <a:buNone/>
            </a:pP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Supervised machine learning model type could deal with the research question, as the database have a column with the final position for every race.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n-US" dirty="0"/>
          </a:p>
        </p:txBody>
      </p:sp>
      <p:sp>
        <p:nvSpPr>
          <p:cNvPr id="7" name="TextBox 6">
            <a:extLst>
              <a:ext uri="{FF2B5EF4-FFF2-40B4-BE49-F238E27FC236}">
                <a16:creationId xmlns:a16="http://schemas.microsoft.com/office/drawing/2014/main" id="{9B95C8C0-157F-4997-96C2-0928A1DC7006}"/>
              </a:ext>
            </a:extLst>
          </p:cNvPr>
          <p:cNvSpPr txBox="1"/>
          <p:nvPr/>
        </p:nvSpPr>
        <p:spPr>
          <a:xfrm>
            <a:off x="5514807" y="3142868"/>
            <a:ext cx="6096000" cy="1943865"/>
          </a:xfrm>
          <a:prstGeom prst="rect">
            <a:avLst/>
          </a:prstGeom>
          <a:noFill/>
        </p:spPr>
        <p:txBody>
          <a:bodyPr wrap="square">
            <a:spAutoFit/>
          </a:bodyPr>
          <a:lstStyle/>
          <a:p>
            <a:pPr marL="0" marR="0" indent="0" algn="just">
              <a:lnSpc>
                <a:spcPct val="107000"/>
              </a:lnSpc>
              <a:spcBef>
                <a:spcPts val="1800"/>
              </a:spcBef>
              <a:spcAft>
                <a:spcPts val="1200"/>
              </a:spcAft>
              <a:buNone/>
            </a:pPr>
            <a:r>
              <a:rPr lang="en-US" sz="1800" b="1"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Resume</a:t>
            </a:r>
          </a:p>
          <a:p>
            <a:pPr marL="0" marR="0" indent="0" algn="just">
              <a:lnSpc>
                <a:spcPct val="107000"/>
              </a:lnSpc>
              <a:spcBef>
                <a:spcPts val="1800"/>
              </a:spcBef>
              <a:spcAft>
                <a:spcPts val="1200"/>
              </a:spcAft>
              <a:buNone/>
            </a:pP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To compare the performance of all the models, a comparative table was created, it is observed that logistic regression model is the one that presents the highest precision and the highest result in the F1 Score.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103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DEB80E-1900-4915-B304-DA8E8B3124BB}"/>
              </a:ext>
            </a:extLst>
          </p:cNvPr>
          <p:cNvSpPr>
            <a:spLocks noGrp="1"/>
          </p:cNvSpPr>
          <p:nvPr>
            <p:ph type="title"/>
          </p:nvPr>
        </p:nvSpPr>
        <p:spPr>
          <a:xfrm>
            <a:off x="581192" y="800930"/>
            <a:ext cx="3568661" cy="2256390"/>
          </a:xfrm>
        </p:spPr>
        <p:txBody>
          <a:bodyPr anchor="ctr">
            <a:normAutofit/>
          </a:bodyPr>
          <a:lstStyle/>
          <a:p>
            <a:r>
              <a:rPr lang="es-MX" dirty="0"/>
              <a:t>Machine </a:t>
            </a:r>
            <a:r>
              <a:rPr lang="es-MX" dirty="0" err="1"/>
              <a:t>learning</a:t>
            </a:r>
            <a:r>
              <a:rPr lang="es-MX" dirty="0"/>
              <a:t> </a:t>
            </a:r>
            <a:r>
              <a:rPr lang="es-MX" dirty="0" err="1"/>
              <a:t>models</a:t>
            </a:r>
            <a:r>
              <a:rPr lang="es-MX" dirty="0"/>
              <a:t> test </a:t>
            </a:r>
            <a:r>
              <a:rPr lang="es-MX" dirty="0" err="1"/>
              <a:t>results</a:t>
            </a:r>
            <a:endParaRPr lang="en-US" dirty="0"/>
          </a:p>
        </p:txBody>
      </p:sp>
      <p:sp>
        <p:nvSpPr>
          <p:cNvPr id="12" name="Rectangle 11">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94BF625-2CF6-4952-8011-94056E61B3B9}"/>
              </a:ext>
            </a:extLst>
          </p:cNvPr>
          <p:cNvSpPr>
            <a:spLocks noGrp="1"/>
          </p:cNvSpPr>
          <p:nvPr>
            <p:ph idx="1"/>
          </p:nvPr>
        </p:nvSpPr>
        <p:spPr>
          <a:xfrm>
            <a:off x="4561870" y="800930"/>
            <a:ext cx="7183597" cy="2256390"/>
          </a:xfrm>
        </p:spPr>
        <p:txBody>
          <a:bodyPr>
            <a:normAutofit/>
          </a:bodyPr>
          <a:lstStyle/>
          <a:p>
            <a:endParaRPr lang="en-US" dirty="0"/>
          </a:p>
        </p:txBody>
      </p:sp>
      <p:pic>
        <p:nvPicPr>
          <p:cNvPr id="4" name="Imagen 4" descr="Tabla&#10;&#10;Descripción generada automáticamente">
            <a:extLst>
              <a:ext uri="{FF2B5EF4-FFF2-40B4-BE49-F238E27FC236}">
                <a16:creationId xmlns:a16="http://schemas.microsoft.com/office/drawing/2014/main" id="{61EF5D14-43DD-42FA-A57A-3B53AB5047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935" y="3261798"/>
            <a:ext cx="4352752" cy="3046926"/>
          </a:xfrm>
          <a:prstGeom prst="rect">
            <a:avLst/>
          </a:prstGeom>
        </p:spPr>
      </p:pic>
      <p:pic>
        <p:nvPicPr>
          <p:cNvPr id="5" name="Imagen 9">
            <a:extLst>
              <a:ext uri="{FF2B5EF4-FFF2-40B4-BE49-F238E27FC236}">
                <a16:creationId xmlns:a16="http://schemas.microsoft.com/office/drawing/2014/main" id="{C7214BA1-C066-48BD-BDEF-492BE7E26A81}"/>
              </a:ext>
            </a:extLst>
          </p:cNvPr>
          <p:cNvPicPr>
            <a:picLocks noChangeAspect="1"/>
          </p:cNvPicPr>
          <p:nvPr/>
        </p:nvPicPr>
        <p:blipFill>
          <a:blip r:embed="rId3"/>
          <a:stretch>
            <a:fillRect/>
          </a:stretch>
        </p:blipFill>
        <p:spPr>
          <a:xfrm>
            <a:off x="6800656" y="3261798"/>
            <a:ext cx="4397047" cy="3012855"/>
          </a:xfrm>
          <a:prstGeom prst="rect">
            <a:avLst/>
          </a:prstGeom>
        </p:spPr>
      </p:pic>
    </p:spTree>
    <p:extLst>
      <p:ext uri="{BB962C8B-B14F-4D97-AF65-F5344CB8AC3E}">
        <p14:creationId xmlns:p14="http://schemas.microsoft.com/office/powerpoint/2010/main" val="4004137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26BDE-2F38-4E3F-BED0-781D80379698}"/>
              </a:ext>
            </a:extLst>
          </p:cNvPr>
          <p:cNvSpPr>
            <a:spLocks noGrp="1"/>
          </p:cNvSpPr>
          <p:nvPr>
            <p:ph type="title"/>
          </p:nvPr>
        </p:nvSpPr>
        <p:spPr/>
        <p:txBody>
          <a:bodyPr/>
          <a:lstStyle/>
          <a:p>
            <a:r>
              <a:rPr lang="es-MX" dirty="0" err="1"/>
              <a:t>Participants</a:t>
            </a:r>
            <a:endParaRPr lang="en-US" dirty="0"/>
          </a:p>
        </p:txBody>
      </p:sp>
      <p:graphicFrame>
        <p:nvGraphicFramePr>
          <p:cNvPr id="4" name="Content Placeholder 3">
            <a:extLst>
              <a:ext uri="{FF2B5EF4-FFF2-40B4-BE49-F238E27FC236}">
                <a16:creationId xmlns:a16="http://schemas.microsoft.com/office/drawing/2014/main" id="{C71283DA-9880-479E-A0C6-5E726A9E5FCC}"/>
              </a:ext>
            </a:extLst>
          </p:cNvPr>
          <p:cNvGraphicFramePr>
            <a:graphicFrameLocks noGrp="1"/>
          </p:cNvGraphicFramePr>
          <p:nvPr>
            <p:ph idx="1"/>
            <p:extLst>
              <p:ext uri="{D42A27DB-BD31-4B8C-83A1-F6EECF244321}">
                <p14:modId xmlns:p14="http://schemas.microsoft.com/office/powerpoint/2010/main" val="3952148605"/>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6030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DEB80E-1900-4915-B304-DA8E8B3124BB}"/>
              </a:ext>
            </a:extLst>
          </p:cNvPr>
          <p:cNvSpPr>
            <a:spLocks noGrp="1"/>
          </p:cNvSpPr>
          <p:nvPr>
            <p:ph type="title"/>
          </p:nvPr>
        </p:nvSpPr>
        <p:spPr>
          <a:xfrm>
            <a:off x="581192" y="800930"/>
            <a:ext cx="3568661" cy="2256390"/>
          </a:xfrm>
        </p:spPr>
        <p:txBody>
          <a:bodyPr anchor="ctr">
            <a:normAutofit/>
          </a:bodyPr>
          <a:lstStyle/>
          <a:p>
            <a:r>
              <a:rPr lang="es-MX" dirty="0"/>
              <a:t>Machine </a:t>
            </a:r>
            <a:r>
              <a:rPr lang="es-MX" dirty="0" err="1"/>
              <a:t>learning</a:t>
            </a:r>
            <a:r>
              <a:rPr lang="es-MX" dirty="0"/>
              <a:t> </a:t>
            </a:r>
            <a:r>
              <a:rPr lang="es-MX" dirty="0" err="1"/>
              <a:t>models</a:t>
            </a:r>
            <a:r>
              <a:rPr lang="es-MX" dirty="0"/>
              <a:t> test </a:t>
            </a:r>
            <a:r>
              <a:rPr lang="es-MX" dirty="0" err="1"/>
              <a:t>results</a:t>
            </a:r>
            <a:endParaRPr lang="en-US" dirty="0"/>
          </a:p>
        </p:txBody>
      </p:sp>
      <p:sp>
        <p:nvSpPr>
          <p:cNvPr id="20" name="Rectangle 19">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94BF625-2CF6-4952-8011-94056E61B3B9}"/>
              </a:ext>
            </a:extLst>
          </p:cNvPr>
          <p:cNvSpPr>
            <a:spLocks noGrp="1"/>
          </p:cNvSpPr>
          <p:nvPr>
            <p:ph idx="1"/>
          </p:nvPr>
        </p:nvSpPr>
        <p:spPr>
          <a:xfrm>
            <a:off x="4561870" y="800930"/>
            <a:ext cx="7183597" cy="2256390"/>
          </a:xfrm>
        </p:spPr>
        <p:txBody>
          <a:bodyPr>
            <a:normAutofit/>
          </a:bodyPr>
          <a:lstStyle/>
          <a:p>
            <a:endParaRPr lang="en-US" dirty="0"/>
          </a:p>
        </p:txBody>
      </p:sp>
      <p:pic>
        <p:nvPicPr>
          <p:cNvPr id="11" name="Imagen 5" descr="Tabla&#10;&#10;Descripción generada automáticamente">
            <a:extLst>
              <a:ext uri="{FF2B5EF4-FFF2-40B4-BE49-F238E27FC236}">
                <a16:creationId xmlns:a16="http://schemas.microsoft.com/office/drawing/2014/main" id="{8474FC2B-8210-493C-9582-3F00D9681374}"/>
              </a:ext>
            </a:extLst>
          </p:cNvPr>
          <p:cNvPicPr>
            <a:picLocks noChangeAspect="1"/>
          </p:cNvPicPr>
          <p:nvPr/>
        </p:nvPicPr>
        <p:blipFill rotWithShape="1">
          <a:blip r:embed="rId2">
            <a:extLst>
              <a:ext uri="{28A0092B-C50C-407E-A947-70E740481C1C}">
                <a14:useLocalDpi xmlns:a14="http://schemas.microsoft.com/office/drawing/2010/main" val="0"/>
              </a:ext>
            </a:extLst>
          </a:blip>
          <a:srcRect b="42218"/>
          <a:stretch/>
        </p:blipFill>
        <p:spPr>
          <a:xfrm>
            <a:off x="447999" y="3620608"/>
            <a:ext cx="5484624" cy="2329306"/>
          </a:xfrm>
          <a:prstGeom prst="rect">
            <a:avLst/>
          </a:prstGeom>
        </p:spPr>
      </p:pic>
      <p:pic>
        <p:nvPicPr>
          <p:cNvPr id="13" name="Imagen 10">
            <a:extLst>
              <a:ext uri="{FF2B5EF4-FFF2-40B4-BE49-F238E27FC236}">
                <a16:creationId xmlns:a16="http://schemas.microsoft.com/office/drawing/2014/main" id="{0DEF317F-7BED-469C-A768-773E3AB7AFDD}"/>
              </a:ext>
            </a:extLst>
          </p:cNvPr>
          <p:cNvPicPr>
            <a:picLocks noChangeAspect="1"/>
          </p:cNvPicPr>
          <p:nvPr/>
        </p:nvPicPr>
        <p:blipFill>
          <a:blip r:embed="rId3"/>
          <a:stretch>
            <a:fillRect/>
          </a:stretch>
        </p:blipFill>
        <p:spPr>
          <a:xfrm>
            <a:off x="6254357" y="3758981"/>
            <a:ext cx="5489646" cy="2018488"/>
          </a:xfrm>
          <a:prstGeom prst="rect">
            <a:avLst/>
          </a:prstGeom>
        </p:spPr>
      </p:pic>
    </p:spTree>
    <p:extLst>
      <p:ext uri="{BB962C8B-B14F-4D97-AF65-F5344CB8AC3E}">
        <p14:creationId xmlns:p14="http://schemas.microsoft.com/office/powerpoint/2010/main" val="805803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DEB80E-1900-4915-B304-DA8E8B3124BB}"/>
              </a:ext>
            </a:extLst>
          </p:cNvPr>
          <p:cNvSpPr>
            <a:spLocks noGrp="1"/>
          </p:cNvSpPr>
          <p:nvPr>
            <p:ph type="title"/>
          </p:nvPr>
        </p:nvSpPr>
        <p:spPr>
          <a:xfrm>
            <a:off x="581192" y="800930"/>
            <a:ext cx="3568661" cy="2256390"/>
          </a:xfrm>
        </p:spPr>
        <p:txBody>
          <a:bodyPr anchor="ctr">
            <a:normAutofit/>
          </a:bodyPr>
          <a:lstStyle/>
          <a:p>
            <a:r>
              <a:rPr lang="es-MX" dirty="0"/>
              <a:t>Machine </a:t>
            </a:r>
            <a:r>
              <a:rPr lang="es-MX" dirty="0" err="1"/>
              <a:t>learning</a:t>
            </a:r>
            <a:r>
              <a:rPr lang="es-MX" dirty="0"/>
              <a:t> </a:t>
            </a:r>
            <a:r>
              <a:rPr lang="es-MX" dirty="0" err="1"/>
              <a:t>models</a:t>
            </a:r>
            <a:r>
              <a:rPr lang="es-MX" dirty="0"/>
              <a:t> test </a:t>
            </a:r>
            <a:r>
              <a:rPr lang="es-MX" dirty="0" err="1"/>
              <a:t>results</a:t>
            </a:r>
            <a:endParaRPr lang="en-US" dirty="0"/>
          </a:p>
        </p:txBody>
      </p:sp>
      <p:sp>
        <p:nvSpPr>
          <p:cNvPr id="21" name="Rectangle 20">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94BF625-2CF6-4952-8011-94056E61B3B9}"/>
              </a:ext>
            </a:extLst>
          </p:cNvPr>
          <p:cNvSpPr>
            <a:spLocks noGrp="1"/>
          </p:cNvSpPr>
          <p:nvPr>
            <p:ph idx="1"/>
          </p:nvPr>
        </p:nvSpPr>
        <p:spPr>
          <a:xfrm>
            <a:off x="4561870" y="800930"/>
            <a:ext cx="7183597" cy="2256390"/>
          </a:xfrm>
        </p:spPr>
        <p:txBody>
          <a:bodyPr>
            <a:normAutofit/>
          </a:bodyPr>
          <a:lstStyle/>
          <a:p>
            <a:endParaRPr lang="en-US" dirty="0"/>
          </a:p>
        </p:txBody>
      </p:sp>
      <p:pic>
        <p:nvPicPr>
          <p:cNvPr id="12" name="Imagen 4" descr="Tabla&#10;&#10;Descripción generada automáticamente">
            <a:extLst>
              <a:ext uri="{FF2B5EF4-FFF2-40B4-BE49-F238E27FC236}">
                <a16:creationId xmlns:a16="http://schemas.microsoft.com/office/drawing/2014/main" id="{F6AF7005-1DEF-445F-BCE2-448F2DD95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577" y="3261798"/>
            <a:ext cx="4117467" cy="3046926"/>
          </a:xfrm>
          <a:prstGeom prst="rect">
            <a:avLst/>
          </a:prstGeom>
        </p:spPr>
      </p:pic>
      <p:pic>
        <p:nvPicPr>
          <p:cNvPr id="14" name="Imagen 6" descr="Texto&#10;&#10;Descripción generada automáticamente">
            <a:extLst>
              <a:ext uri="{FF2B5EF4-FFF2-40B4-BE49-F238E27FC236}">
                <a16:creationId xmlns:a16="http://schemas.microsoft.com/office/drawing/2014/main" id="{3E96B62F-DDBF-4975-869B-035F13BCA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357" y="3567365"/>
            <a:ext cx="5489646" cy="2401720"/>
          </a:xfrm>
          <a:prstGeom prst="rect">
            <a:avLst/>
          </a:prstGeom>
        </p:spPr>
      </p:pic>
    </p:spTree>
    <p:extLst>
      <p:ext uri="{BB962C8B-B14F-4D97-AF65-F5344CB8AC3E}">
        <p14:creationId xmlns:p14="http://schemas.microsoft.com/office/powerpoint/2010/main" val="2297047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5A3B0BCC-AC33-4AB3-B8EA-F914FE32192C}"/>
              </a:ext>
            </a:extLst>
          </p:cNvPr>
          <p:cNvPicPr>
            <a:picLocks noChangeAspect="1"/>
          </p:cNvPicPr>
          <p:nvPr/>
        </p:nvPicPr>
        <p:blipFill>
          <a:blip r:embed="rId2"/>
          <a:stretch>
            <a:fillRect/>
          </a:stretch>
        </p:blipFill>
        <p:spPr>
          <a:xfrm>
            <a:off x="1671357" y="634550"/>
            <a:ext cx="3574932" cy="5789365"/>
          </a:xfrm>
          <a:prstGeom prst="rect">
            <a:avLst/>
          </a:prstGeom>
        </p:spPr>
      </p:pic>
      <p:sp>
        <p:nvSpPr>
          <p:cNvPr id="38" name="Rectangle 37">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A9B3C61-2B90-4290-A240-9F9B4E73D59D}"/>
              </a:ext>
            </a:extLst>
          </p:cNvPr>
          <p:cNvSpPr>
            <a:spLocks noGrp="1"/>
          </p:cNvSpPr>
          <p:nvPr>
            <p:ph type="title"/>
          </p:nvPr>
        </p:nvSpPr>
        <p:spPr>
          <a:xfrm>
            <a:off x="6873606" y="938022"/>
            <a:ext cx="4597758" cy="1188720"/>
          </a:xfrm>
        </p:spPr>
        <p:txBody>
          <a:bodyPr>
            <a:normAutofit/>
          </a:bodyPr>
          <a:lstStyle/>
          <a:p>
            <a:r>
              <a:rPr lang="es-MX">
                <a:solidFill>
                  <a:srgbClr val="FFFFFF"/>
                </a:solidFill>
              </a:rPr>
              <a:t>ClassifierFix</a:t>
            </a:r>
            <a:r>
              <a:rPr lang="es-MX" dirty="0">
                <a:solidFill>
                  <a:srgbClr val="FFFFFF"/>
                </a:solidFill>
              </a:rPr>
              <a:t> 1</a:t>
            </a:r>
            <a:endParaRPr lang="en-US" dirty="0">
              <a:solidFill>
                <a:srgbClr val="FFFFFF"/>
              </a:solidFill>
            </a:endParaRPr>
          </a:p>
        </p:txBody>
      </p:sp>
      <p:sp>
        <p:nvSpPr>
          <p:cNvPr id="9" name="Content Placeholder 8">
            <a:extLst>
              <a:ext uri="{FF2B5EF4-FFF2-40B4-BE49-F238E27FC236}">
                <a16:creationId xmlns:a16="http://schemas.microsoft.com/office/drawing/2014/main" id="{21D70059-22C7-46AD-B0C8-8B699CCB49B5}"/>
              </a:ext>
            </a:extLst>
          </p:cNvPr>
          <p:cNvSpPr>
            <a:spLocks noGrp="1"/>
          </p:cNvSpPr>
          <p:nvPr>
            <p:ph idx="1"/>
          </p:nvPr>
        </p:nvSpPr>
        <p:spPr>
          <a:xfrm>
            <a:off x="6873606" y="2340864"/>
            <a:ext cx="4597758" cy="3793237"/>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820981838"/>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595C767F-B90D-4E44-99C1-BDF7CE8DD795}"/>
              </a:ext>
            </a:extLst>
          </p:cNvPr>
          <p:cNvPicPr>
            <a:picLocks noChangeAspect="1"/>
          </p:cNvPicPr>
          <p:nvPr/>
        </p:nvPicPr>
        <p:blipFill>
          <a:blip r:embed="rId2"/>
          <a:stretch>
            <a:fillRect/>
          </a:stretch>
        </p:blipFill>
        <p:spPr>
          <a:xfrm>
            <a:off x="1468729" y="634550"/>
            <a:ext cx="3980189" cy="5789365"/>
          </a:xfrm>
          <a:prstGeom prst="rect">
            <a:avLst/>
          </a:prstGeom>
        </p:spPr>
      </p:pic>
      <p:sp>
        <p:nvSpPr>
          <p:cNvPr id="16" name="Rectangle 15">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81D4446-F088-44E3-A61A-3240AFD4D5CF}"/>
              </a:ext>
            </a:extLst>
          </p:cNvPr>
          <p:cNvSpPr>
            <a:spLocks noGrp="1"/>
          </p:cNvSpPr>
          <p:nvPr>
            <p:ph type="title"/>
          </p:nvPr>
        </p:nvSpPr>
        <p:spPr>
          <a:xfrm>
            <a:off x="6873606" y="938022"/>
            <a:ext cx="4597758" cy="1188720"/>
          </a:xfrm>
        </p:spPr>
        <p:txBody>
          <a:bodyPr>
            <a:normAutofit/>
          </a:bodyPr>
          <a:lstStyle/>
          <a:p>
            <a:r>
              <a:rPr lang="es-MX">
                <a:solidFill>
                  <a:srgbClr val="FFFFFF"/>
                </a:solidFill>
              </a:rPr>
              <a:t>Rf1-modelFX2</a:t>
            </a:r>
            <a:endParaRPr lang="en-US">
              <a:solidFill>
                <a:srgbClr val="FFFFFF"/>
              </a:solidFill>
            </a:endParaRPr>
          </a:p>
        </p:txBody>
      </p:sp>
      <p:sp>
        <p:nvSpPr>
          <p:cNvPr id="9" name="Content Placeholder 8">
            <a:extLst>
              <a:ext uri="{FF2B5EF4-FFF2-40B4-BE49-F238E27FC236}">
                <a16:creationId xmlns:a16="http://schemas.microsoft.com/office/drawing/2014/main" id="{47CA0F82-8D0E-443A-B652-70D07A7D84C0}"/>
              </a:ext>
            </a:extLst>
          </p:cNvPr>
          <p:cNvSpPr>
            <a:spLocks noGrp="1"/>
          </p:cNvSpPr>
          <p:nvPr>
            <p:ph idx="1"/>
          </p:nvPr>
        </p:nvSpPr>
        <p:spPr>
          <a:xfrm>
            <a:off x="6873606" y="2340864"/>
            <a:ext cx="4597758" cy="3793237"/>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273009099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EC0D1FBD-D9E2-4418-89B1-6B2DEE2D8FD1}"/>
              </a:ext>
            </a:extLst>
          </p:cNvPr>
          <p:cNvPicPr>
            <a:picLocks noChangeAspect="1"/>
          </p:cNvPicPr>
          <p:nvPr/>
        </p:nvPicPr>
        <p:blipFill>
          <a:blip r:embed="rId2"/>
          <a:stretch>
            <a:fillRect/>
          </a:stretch>
        </p:blipFill>
        <p:spPr>
          <a:xfrm>
            <a:off x="1591754" y="634550"/>
            <a:ext cx="3734139" cy="5789365"/>
          </a:xfrm>
          <a:prstGeom prst="rect">
            <a:avLst/>
          </a:prstGeom>
        </p:spPr>
      </p:pic>
      <p:sp>
        <p:nvSpPr>
          <p:cNvPr id="16" name="Rectangle 15">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1F52ADE-5D6B-467C-B6E7-E25A7B568555}"/>
              </a:ext>
            </a:extLst>
          </p:cNvPr>
          <p:cNvSpPr>
            <a:spLocks noGrp="1"/>
          </p:cNvSpPr>
          <p:nvPr>
            <p:ph type="title"/>
          </p:nvPr>
        </p:nvSpPr>
        <p:spPr>
          <a:xfrm>
            <a:off x="6873606" y="938022"/>
            <a:ext cx="4597758" cy="1188720"/>
          </a:xfrm>
        </p:spPr>
        <p:txBody>
          <a:bodyPr>
            <a:normAutofit/>
          </a:bodyPr>
          <a:lstStyle/>
          <a:p>
            <a:r>
              <a:rPr lang="es-MX" dirty="0">
                <a:solidFill>
                  <a:srgbClr val="FFFFFF"/>
                </a:solidFill>
              </a:rPr>
              <a:t>Rf_modelFX4</a:t>
            </a:r>
            <a:endParaRPr lang="en-US" dirty="0">
              <a:solidFill>
                <a:srgbClr val="FFFFFF"/>
              </a:solidFill>
            </a:endParaRPr>
          </a:p>
        </p:txBody>
      </p:sp>
      <p:sp>
        <p:nvSpPr>
          <p:cNvPr id="9" name="Content Placeholder 8">
            <a:extLst>
              <a:ext uri="{FF2B5EF4-FFF2-40B4-BE49-F238E27FC236}">
                <a16:creationId xmlns:a16="http://schemas.microsoft.com/office/drawing/2014/main" id="{63A7437C-F3C1-448F-86E1-C2EAF69B9A3C}"/>
              </a:ext>
            </a:extLst>
          </p:cNvPr>
          <p:cNvSpPr>
            <a:spLocks noGrp="1"/>
          </p:cNvSpPr>
          <p:nvPr>
            <p:ph idx="1"/>
          </p:nvPr>
        </p:nvSpPr>
        <p:spPr>
          <a:xfrm>
            <a:off x="6873606" y="2340864"/>
            <a:ext cx="4597758" cy="3793237"/>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132029685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6E2A1-7F1F-493A-8031-D490D1AC77E4}"/>
              </a:ext>
            </a:extLst>
          </p:cNvPr>
          <p:cNvSpPr>
            <a:spLocks noGrp="1"/>
          </p:cNvSpPr>
          <p:nvPr>
            <p:ph type="title"/>
          </p:nvPr>
        </p:nvSpPr>
        <p:spPr>
          <a:xfrm>
            <a:off x="446533" y="1552397"/>
            <a:ext cx="7231784" cy="3654081"/>
          </a:xfrm>
        </p:spPr>
        <p:txBody>
          <a:bodyPr vert="horz" lIns="91440" tIns="45720" rIns="91440" bIns="45720" rtlCol="0" anchor="ctr">
            <a:normAutofit/>
          </a:bodyPr>
          <a:lstStyle/>
          <a:p>
            <a:r>
              <a:rPr lang="en-US" sz="5400" b="0" kern="1200" cap="all" dirty="0">
                <a:solidFill>
                  <a:schemeClr val="tx2"/>
                </a:solidFill>
                <a:latin typeface="+mj-lt"/>
                <a:ea typeface="+mj-ea"/>
                <a:cs typeface="+mj-cs"/>
              </a:rPr>
              <a:t>Visual presentation and dashboards</a:t>
            </a:r>
          </a:p>
        </p:txBody>
      </p:sp>
    </p:spTree>
    <p:extLst>
      <p:ext uri="{BB962C8B-B14F-4D97-AF65-F5344CB8AC3E}">
        <p14:creationId xmlns:p14="http://schemas.microsoft.com/office/powerpoint/2010/main" val="2698032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6315F-9566-46B8-AF9A-F5D4996CA957}"/>
              </a:ext>
            </a:extLst>
          </p:cNvPr>
          <p:cNvSpPr>
            <a:spLocks noGrp="1"/>
          </p:cNvSpPr>
          <p:nvPr>
            <p:ph type="title"/>
          </p:nvPr>
        </p:nvSpPr>
        <p:spPr/>
        <p:txBody>
          <a:bodyPr/>
          <a:lstStyle/>
          <a:p>
            <a:r>
              <a:rPr lang="es-MX" dirty="0" err="1"/>
              <a:t>Tableau</a:t>
            </a:r>
            <a:endParaRPr lang="en-US" dirty="0"/>
          </a:p>
        </p:txBody>
      </p:sp>
      <p:sp>
        <p:nvSpPr>
          <p:cNvPr id="3" name="Content Placeholder 2">
            <a:extLst>
              <a:ext uri="{FF2B5EF4-FFF2-40B4-BE49-F238E27FC236}">
                <a16:creationId xmlns:a16="http://schemas.microsoft.com/office/drawing/2014/main" id="{A94508D3-311D-40C9-9892-831E6255BDF4}"/>
              </a:ext>
            </a:extLst>
          </p:cNvPr>
          <p:cNvSpPr>
            <a:spLocks noGrp="1"/>
          </p:cNvSpPr>
          <p:nvPr>
            <p:ph idx="1"/>
          </p:nvPr>
        </p:nvSpPr>
        <p:spPr>
          <a:xfrm>
            <a:off x="581192" y="2340864"/>
            <a:ext cx="6588729" cy="3634486"/>
          </a:xfrm>
        </p:spPr>
        <p:txBody>
          <a:bodyPr/>
          <a:lstStyle/>
          <a:p>
            <a:r>
              <a:rPr lang="en-US" b="0" i="0" dirty="0">
                <a:solidFill>
                  <a:schemeClr val="tx1"/>
                </a:solidFill>
                <a:effectLst/>
                <a:latin typeface="Benton Sans Book"/>
              </a:rPr>
              <a:t>Tableau is a visual analytics platform transforming the way we use data to solve problems—empowering people and organizations to make the most of their data</a:t>
            </a:r>
          </a:p>
          <a:p>
            <a:r>
              <a:rPr lang="en-US" dirty="0">
                <a:solidFill>
                  <a:schemeClr val="tx1"/>
                </a:solidFill>
                <a:latin typeface="Benton Sans Book"/>
              </a:rPr>
              <a:t>Tableau is acknowledged as one of the leaders in industry to cover BI&amp;A (Business Intelligence and Analytics) just behind Power BI as per Gartner 2021 magic quadrants for BI&amp;A</a:t>
            </a:r>
            <a:endParaRPr lang="en-US" b="0" i="0" dirty="0">
              <a:solidFill>
                <a:schemeClr val="tx1"/>
              </a:solidFill>
              <a:effectLst/>
              <a:latin typeface="Benton Sans Book"/>
            </a:endParaRPr>
          </a:p>
          <a:p>
            <a:endParaRPr lang="en-US" dirty="0"/>
          </a:p>
        </p:txBody>
      </p:sp>
      <p:pic>
        <p:nvPicPr>
          <p:cNvPr id="5" name="Picture 4">
            <a:extLst>
              <a:ext uri="{FF2B5EF4-FFF2-40B4-BE49-F238E27FC236}">
                <a16:creationId xmlns:a16="http://schemas.microsoft.com/office/drawing/2014/main" id="{4C341023-9F77-4091-848C-DEC32FC7810E}"/>
              </a:ext>
            </a:extLst>
          </p:cNvPr>
          <p:cNvPicPr>
            <a:picLocks noChangeAspect="1"/>
          </p:cNvPicPr>
          <p:nvPr/>
        </p:nvPicPr>
        <p:blipFill>
          <a:blip r:embed="rId2"/>
          <a:stretch>
            <a:fillRect/>
          </a:stretch>
        </p:blipFill>
        <p:spPr>
          <a:xfrm>
            <a:off x="8387687" y="1158474"/>
            <a:ext cx="2048161" cy="638264"/>
          </a:xfrm>
          <a:prstGeom prst="rect">
            <a:avLst/>
          </a:prstGeom>
        </p:spPr>
      </p:pic>
      <p:pic>
        <p:nvPicPr>
          <p:cNvPr id="1028" name="Picture 4">
            <a:extLst>
              <a:ext uri="{FF2B5EF4-FFF2-40B4-BE49-F238E27FC236}">
                <a16:creationId xmlns:a16="http://schemas.microsoft.com/office/drawing/2014/main" id="{CD2B9D0C-A3FD-4C54-BBF8-502B6A725C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5411" y="1890876"/>
            <a:ext cx="4472711" cy="4967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796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78BBC-A1F7-44F1-B26B-4C5D47B05FD4}"/>
              </a:ext>
            </a:extLst>
          </p:cNvPr>
          <p:cNvSpPr>
            <a:spLocks noGrp="1"/>
          </p:cNvSpPr>
          <p:nvPr>
            <p:ph type="title"/>
          </p:nvPr>
        </p:nvSpPr>
        <p:spPr/>
        <p:txBody>
          <a:bodyPr/>
          <a:lstStyle/>
          <a:p>
            <a:r>
              <a:rPr lang="es-MX" dirty="0"/>
              <a:t>Interactive </a:t>
            </a:r>
            <a:r>
              <a:rPr lang="es-MX" dirty="0" err="1"/>
              <a:t>dashboard</a:t>
            </a:r>
            <a:endParaRPr lang="en-US" dirty="0"/>
          </a:p>
        </p:txBody>
      </p:sp>
      <p:sp>
        <p:nvSpPr>
          <p:cNvPr id="3" name="Content Placeholder 2">
            <a:extLst>
              <a:ext uri="{FF2B5EF4-FFF2-40B4-BE49-F238E27FC236}">
                <a16:creationId xmlns:a16="http://schemas.microsoft.com/office/drawing/2014/main" id="{5D8C61F1-B037-4207-B6BB-CA606271A6EB}"/>
              </a:ext>
            </a:extLst>
          </p:cNvPr>
          <p:cNvSpPr>
            <a:spLocks noGrp="1"/>
          </p:cNvSpPr>
          <p:nvPr>
            <p:ph idx="1"/>
          </p:nvPr>
        </p:nvSpPr>
        <p:spPr/>
        <p:txBody>
          <a:bodyPr/>
          <a:lstStyle/>
          <a:p>
            <a:r>
              <a:rPr lang="en-US" dirty="0">
                <a:hlinkClick r:id="rId2"/>
              </a:rPr>
              <a:t>https://public.tableau.com/app/profile/raciel3899/viz/FINALPROJECT8/F1PROJECT?publish=yes</a:t>
            </a:r>
            <a:endParaRPr lang="en-US" dirty="0"/>
          </a:p>
          <a:p>
            <a:pPr marL="0" indent="0">
              <a:buNone/>
            </a:pPr>
            <a:endParaRPr lang="en-US" dirty="0"/>
          </a:p>
        </p:txBody>
      </p:sp>
    </p:spTree>
    <p:extLst>
      <p:ext uri="{BB962C8B-B14F-4D97-AF65-F5344CB8AC3E}">
        <p14:creationId xmlns:p14="http://schemas.microsoft.com/office/powerpoint/2010/main" val="3681059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C27E8F0-1AE7-439E-9E34-838C2D75C2CF}"/>
              </a:ext>
            </a:extLst>
          </p:cNvPr>
          <p:cNvSpPr>
            <a:spLocks noGrp="1"/>
          </p:cNvSpPr>
          <p:nvPr>
            <p:ph type="title"/>
          </p:nvPr>
        </p:nvSpPr>
        <p:spPr>
          <a:xfrm>
            <a:off x="601255" y="702155"/>
            <a:ext cx="3409783" cy="1300365"/>
          </a:xfrm>
        </p:spPr>
        <p:txBody>
          <a:bodyPr>
            <a:normAutofit/>
          </a:bodyPr>
          <a:lstStyle/>
          <a:p>
            <a:r>
              <a:rPr lang="en-US">
                <a:solidFill>
                  <a:srgbClr val="FFFFFF"/>
                </a:solidFill>
              </a:rPr>
              <a:t>Formula 1 – Selected topic</a:t>
            </a:r>
          </a:p>
        </p:txBody>
      </p:sp>
      <p:sp>
        <p:nvSpPr>
          <p:cNvPr id="3" name="Content Placeholder 2">
            <a:extLst>
              <a:ext uri="{FF2B5EF4-FFF2-40B4-BE49-F238E27FC236}">
                <a16:creationId xmlns:a16="http://schemas.microsoft.com/office/drawing/2014/main" id="{8114D148-1E40-429C-9B50-D0F4AD44F8C3}"/>
              </a:ext>
            </a:extLst>
          </p:cNvPr>
          <p:cNvSpPr>
            <a:spLocks noGrp="1"/>
          </p:cNvSpPr>
          <p:nvPr>
            <p:ph idx="1"/>
          </p:nvPr>
        </p:nvSpPr>
        <p:spPr>
          <a:xfrm>
            <a:off x="601255" y="2177142"/>
            <a:ext cx="3409782" cy="3823607"/>
          </a:xfrm>
        </p:spPr>
        <p:txBody>
          <a:bodyPr>
            <a:normAutofit/>
          </a:bodyPr>
          <a:lstStyle/>
          <a:p>
            <a:pPr marL="0" indent="0">
              <a:lnSpc>
                <a:spcPct val="100000"/>
              </a:lnSpc>
              <a:buNone/>
            </a:pPr>
            <a:r>
              <a:rPr lang="es-MX" sz="1600" dirty="0" err="1">
                <a:solidFill>
                  <a:srgbClr val="FFFFFF"/>
                </a:solidFill>
              </a:rPr>
              <a:t>The</a:t>
            </a:r>
            <a:r>
              <a:rPr lang="es-MX" sz="1600" dirty="0">
                <a:solidFill>
                  <a:srgbClr val="FFFFFF"/>
                </a:solidFill>
              </a:rPr>
              <a:t> </a:t>
            </a:r>
            <a:r>
              <a:rPr lang="es-MX" sz="1600" dirty="0" err="1">
                <a:solidFill>
                  <a:srgbClr val="FFFFFF"/>
                </a:solidFill>
              </a:rPr>
              <a:t>selection</a:t>
            </a:r>
            <a:r>
              <a:rPr lang="es-MX" sz="1600" dirty="0">
                <a:solidFill>
                  <a:srgbClr val="FFFFFF"/>
                </a:solidFill>
              </a:rPr>
              <a:t> </a:t>
            </a:r>
            <a:r>
              <a:rPr lang="es-MX" sz="1600" dirty="0" err="1">
                <a:solidFill>
                  <a:srgbClr val="FFFFFF"/>
                </a:solidFill>
              </a:rPr>
              <a:t>of</a:t>
            </a:r>
            <a:r>
              <a:rPr lang="es-MX" sz="1600" dirty="0">
                <a:solidFill>
                  <a:srgbClr val="FFFFFF"/>
                </a:solidFill>
              </a:rPr>
              <a:t> </a:t>
            </a:r>
            <a:r>
              <a:rPr lang="es-MX" sz="1600" dirty="0" err="1">
                <a:solidFill>
                  <a:srgbClr val="FFFFFF"/>
                </a:solidFill>
              </a:rPr>
              <a:t>the</a:t>
            </a:r>
            <a:r>
              <a:rPr lang="es-MX" sz="1600" dirty="0">
                <a:solidFill>
                  <a:srgbClr val="FFFFFF"/>
                </a:solidFill>
              </a:rPr>
              <a:t> </a:t>
            </a:r>
            <a:r>
              <a:rPr lang="es-MX" sz="1600" dirty="0" err="1">
                <a:solidFill>
                  <a:srgbClr val="FFFFFF"/>
                </a:solidFill>
              </a:rPr>
              <a:t>topic</a:t>
            </a:r>
            <a:r>
              <a:rPr lang="es-MX" sz="1600" dirty="0">
                <a:solidFill>
                  <a:srgbClr val="FFFFFF"/>
                </a:solidFill>
              </a:rPr>
              <a:t> </a:t>
            </a:r>
            <a:r>
              <a:rPr lang="es-MX" sz="1600" dirty="0" err="1">
                <a:solidFill>
                  <a:srgbClr val="FFFFFF"/>
                </a:solidFill>
              </a:rPr>
              <a:t>attended</a:t>
            </a:r>
            <a:r>
              <a:rPr lang="es-MX" sz="1600" dirty="0">
                <a:solidFill>
                  <a:srgbClr val="FFFFFF"/>
                </a:solidFill>
              </a:rPr>
              <a:t> </a:t>
            </a:r>
            <a:r>
              <a:rPr lang="es-MX" sz="1600" dirty="0" err="1">
                <a:solidFill>
                  <a:srgbClr val="FFFFFF"/>
                </a:solidFill>
              </a:rPr>
              <a:t>to</a:t>
            </a:r>
            <a:r>
              <a:rPr lang="es-MX" sz="1600" dirty="0">
                <a:solidFill>
                  <a:srgbClr val="FFFFFF"/>
                </a:solidFill>
              </a:rPr>
              <a:t> </a:t>
            </a:r>
            <a:r>
              <a:rPr lang="es-MX" sz="1600" dirty="0" err="1">
                <a:solidFill>
                  <a:srgbClr val="FFFFFF"/>
                </a:solidFill>
              </a:rPr>
              <a:t>the</a:t>
            </a:r>
            <a:r>
              <a:rPr lang="es-MX" sz="1600" dirty="0">
                <a:solidFill>
                  <a:srgbClr val="FFFFFF"/>
                </a:solidFill>
              </a:rPr>
              <a:t> </a:t>
            </a:r>
            <a:r>
              <a:rPr lang="es-MX" sz="1600" dirty="0" err="1">
                <a:solidFill>
                  <a:srgbClr val="FFFFFF"/>
                </a:solidFill>
              </a:rPr>
              <a:t>following</a:t>
            </a:r>
            <a:r>
              <a:rPr lang="es-MX" sz="1600" dirty="0">
                <a:solidFill>
                  <a:srgbClr val="FFFFFF"/>
                </a:solidFill>
              </a:rPr>
              <a:t> </a:t>
            </a:r>
            <a:r>
              <a:rPr lang="es-MX" sz="1600" dirty="0" err="1">
                <a:solidFill>
                  <a:srgbClr val="FFFFFF"/>
                </a:solidFill>
              </a:rPr>
              <a:t>reasons</a:t>
            </a:r>
            <a:r>
              <a:rPr lang="es-MX" sz="1600" dirty="0">
                <a:solidFill>
                  <a:srgbClr val="FFFFFF"/>
                </a:solidFill>
              </a:rPr>
              <a:t>:</a:t>
            </a:r>
          </a:p>
          <a:p>
            <a:pPr>
              <a:lnSpc>
                <a:spcPct val="100000"/>
              </a:lnSpc>
              <a:buFont typeface="Arial" panose="020B0604020202020204" pitchFamily="34" charset="0"/>
              <a:buChar char="•"/>
            </a:pPr>
            <a:r>
              <a:rPr lang="en-US" sz="1600" dirty="0">
                <a:solidFill>
                  <a:srgbClr val="FFFFFF"/>
                </a:solidFill>
              </a:rPr>
              <a:t>Long history from the sport,</a:t>
            </a:r>
          </a:p>
          <a:p>
            <a:pPr>
              <a:lnSpc>
                <a:spcPct val="100000"/>
              </a:lnSpc>
              <a:buFont typeface="Arial" panose="020B0604020202020204" pitchFamily="34" charset="0"/>
              <a:buChar char="•"/>
            </a:pPr>
            <a:r>
              <a:rPr lang="en-US" sz="1600" dirty="0">
                <a:solidFill>
                  <a:srgbClr val="FFFFFF"/>
                </a:solidFill>
              </a:rPr>
              <a:t>available statistics from every race,</a:t>
            </a:r>
          </a:p>
          <a:p>
            <a:pPr>
              <a:lnSpc>
                <a:spcPct val="100000"/>
              </a:lnSpc>
              <a:buFont typeface="Arial" panose="020B0604020202020204" pitchFamily="34" charset="0"/>
              <a:buChar char="•"/>
            </a:pPr>
            <a:r>
              <a:rPr lang="en-US" sz="1600" dirty="0">
                <a:solidFill>
                  <a:srgbClr val="FFFFFF"/>
                </a:solidFill>
              </a:rPr>
              <a:t>hard data available (i.e. racing times, number of laps, pit stops, final positions, etc.),</a:t>
            </a:r>
          </a:p>
          <a:p>
            <a:pPr>
              <a:lnSpc>
                <a:spcPct val="100000"/>
              </a:lnSpc>
              <a:buFont typeface="Arial" panose="020B0604020202020204" pitchFamily="34" charset="0"/>
              <a:buChar char="•"/>
            </a:pPr>
            <a:r>
              <a:rPr lang="en-US" sz="1600" dirty="0">
                <a:solidFill>
                  <a:srgbClr val="FFFFFF"/>
                </a:solidFill>
              </a:rPr>
              <a:t>the data is verifiable, </a:t>
            </a:r>
          </a:p>
          <a:p>
            <a:pPr>
              <a:lnSpc>
                <a:spcPct val="100000"/>
              </a:lnSpc>
              <a:buFont typeface="Arial" panose="020B0604020202020204" pitchFamily="34" charset="0"/>
              <a:buChar char="•"/>
            </a:pPr>
            <a:r>
              <a:rPr lang="en-US" sz="1600" dirty="0">
                <a:solidFill>
                  <a:srgbClr val="FFFFFF"/>
                </a:solidFill>
              </a:rPr>
              <a:t>complex and interesting questions to be solved.</a:t>
            </a:r>
          </a:p>
        </p:txBody>
      </p:sp>
      <p:pic>
        <p:nvPicPr>
          <p:cNvPr id="5" name="Picture 4">
            <a:extLst>
              <a:ext uri="{FF2B5EF4-FFF2-40B4-BE49-F238E27FC236}">
                <a16:creationId xmlns:a16="http://schemas.microsoft.com/office/drawing/2014/main" id="{3C5ED5F2-2644-4E90-B7C4-595CF22B046C}"/>
              </a:ext>
            </a:extLst>
          </p:cNvPr>
          <p:cNvPicPr>
            <a:picLocks noChangeAspect="1"/>
          </p:cNvPicPr>
          <p:nvPr/>
        </p:nvPicPr>
        <p:blipFill>
          <a:blip r:embed="rId2"/>
          <a:stretch>
            <a:fillRect/>
          </a:stretch>
        </p:blipFill>
        <p:spPr>
          <a:xfrm>
            <a:off x="5204086" y="936141"/>
            <a:ext cx="5607792" cy="4968305"/>
          </a:xfrm>
          <a:prstGeom prst="rect">
            <a:avLst/>
          </a:prstGeom>
        </p:spPr>
      </p:pic>
    </p:spTree>
    <p:extLst>
      <p:ext uri="{BB962C8B-B14F-4D97-AF65-F5344CB8AC3E}">
        <p14:creationId xmlns:p14="http://schemas.microsoft.com/office/powerpoint/2010/main" val="239952653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2B4922-7602-46A0-9EEB-1F737C65F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27E8F0-1AE7-439E-9E34-838C2D75C2CF}"/>
              </a:ext>
            </a:extLst>
          </p:cNvPr>
          <p:cNvSpPr>
            <a:spLocks noGrp="1"/>
          </p:cNvSpPr>
          <p:nvPr>
            <p:ph type="title"/>
          </p:nvPr>
        </p:nvSpPr>
        <p:spPr>
          <a:xfrm>
            <a:off x="581192" y="702156"/>
            <a:ext cx="11029616" cy="1188720"/>
          </a:xfrm>
        </p:spPr>
        <p:txBody>
          <a:bodyPr>
            <a:normAutofit/>
          </a:bodyPr>
          <a:lstStyle/>
          <a:p>
            <a:r>
              <a:rPr lang="en-US" dirty="0"/>
              <a:t>Question to be solved</a:t>
            </a:r>
          </a:p>
        </p:txBody>
      </p:sp>
      <p:sp>
        <p:nvSpPr>
          <p:cNvPr id="12" name="Rectangle 11">
            <a:extLst>
              <a:ext uri="{FF2B5EF4-FFF2-40B4-BE49-F238E27FC236}">
                <a16:creationId xmlns:a16="http://schemas.microsoft.com/office/drawing/2014/main" id="{970450C2-785F-4B9A-ADCF-A3081A1CF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6616FE08-2FA4-454F-8805-C2B340EE8C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D6FD8DB-BEB0-487A-910E-E4D3E89D7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7F0B04F-9887-478F-B1F0-5B28D467D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3ADFE2C-29D7-4B5B-BE05-BFC327DC4FBC}"/>
              </a:ext>
            </a:extLst>
          </p:cNvPr>
          <p:cNvPicPr>
            <a:picLocks noChangeAspect="1"/>
          </p:cNvPicPr>
          <p:nvPr/>
        </p:nvPicPr>
        <p:blipFill rotWithShape="1">
          <a:blip r:embed="rId2"/>
          <a:srcRect l="2938" r="8465" b="2"/>
          <a:stretch/>
        </p:blipFill>
        <p:spPr>
          <a:xfrm>
            <a:off x="776650" y="2702766"/>
            <a:ext cx="3061163" cy="3020838"/>
          </a:xfrm>
          <a:prstGeom prst="rect">
            <a:avLst/>
          </a:prstGeom>
        </p:spPr>
      </p:pic>
      <p:sp>
        <p:nvSpPr>
          <p:cNvPr id="3" name="Content Placeholder 2">
            <a:extLst>
              <a:ext uri="{FF2B5EF4-FFF2-40B4-BE49-F238E27FC236}">
                <a16:creationId xmlns:a16="http://schemas.microsoft.com/office/drawing/2014/main" id="{8114D148-1E40-429C-9B50-D0F4AD44F8C3}"/>
              </a:ext>
            </a:extLst>
          </p:cNvPr>
          <p:cNvSpPr>
            <a:spLocks noGrp="1"/>
          </p:cNvSpPr>
          <p:nvPr>
            <p:ph idx="1"/>
          </p:nvPr>
        </p:nvSpPr>
        <p:spPr>
          <a:xfrm>
            <a:off x="4505326" y="2180496"/>
            <a:ext cx="6755510" cy="4045683"/>
          </a:xfrm>
        </p:spPr>
        <p:txBody>
          <a:bodyPr>
            <a:normAutofit fontScale="92500" lnSpcReduction="20000"/>
          </a:bodyPr>
          <a:lstStyle/>
          <a:p>
            <a:pPr marL="0" marR="0" indent="0">
              <a:lnSpc>
                <a:spcPct val="107000"/>
              </a:lnSpc>
              <a:spcBef>
                <a:spcPts val="0"/>
              </a:spcBef>
              <a:spcAft>
                <a:spcPts val="1200"/>
              </a:spcAft>
              <a:buNone/>
            </a:pPr>
            <a:r>
              <a:rPr lang="en-US" sz="16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The objective of the project is to display all the relevant data generated from this sport to obtain and understanding of the sport through data analysis for fans and new enthusiasts of the sport.</a:t>
            </a:r>
            <a:endParaRPr lang="en-US" sz="1600" b="1"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b="1"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How relevant is the driver vs the car to determine a race output?</a:t>
            </a:r>
            <a:endParaRPr lang="en-US" sz="1400" b="1"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anose="05050102010706020507" pitchFamily="18" charset="2"/>
              <a:buChar char=""/>
              <a:tabLst>
                <a:tab pos="457200" algn="l"/>
              </a:tabLst>
            </a:pPr>
            <a:r>
              <a:rPr lang="en-US" sz="16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How relevant are the number of pit stops to a race output or winner?</a:t>
            </a:r>
            <a:endParaRPr lang="en-US" sz="14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anose="05050102010706020507" pitchFamily="18" charset="2"/>
              <a:buChar char=""/>
              <a:tabLst>
                <a:tab pos="457200" algn="l"/>
              </a:tabLst>
            </a:pPr>
            <a:r>
              <a:rPr lang="en-US" sz="16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Are</a:t>
            </a:r>
            <a:r>
              <a:rPr lang="en-US" sz="16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 mechanical failures significant to determine a race output or winner?</a:t>
            </a:r>
            <a:endParaRPr lang="en-US" sz="14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anose="05050102010706020507" pitchFamily="18" charset="2"/>
              <a:buChar char=""/>
              <a:tabLst>
                <a:tab pos="457200" algn="l"/>
              </a:tabLst>
            </a:pPr>
            <a:r>
              <a:rPr lang="en-US" sz="16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How relevant are the number of pole positions to determine a race output or winner?</a:t>
            </a:r>
            <a:endParaRPr lang="en-US" sz="14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anose="05050102010706020507" pitchFamily="18" charset="2"/>
              <a:buChar char=""/>
              <a:tabLst>
                <a:tab pos="457200" algn="l"/>
              </a:tabLst>
            </a:pPr>
            <a:r>
              <a:rPr lang="en-US" sz="16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Which factors are the determinant to get a F1 race winner?</a:t>
            </a:r>
            <a:endParaRPr lang="en-US" sz="14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anose="05050102010706020507" pitchFamily="18" charset="2"/>
              <a:buChar char=""/>
              <a:tabLst>
                <a:tab pos="457200" algn="l"/>
              </a:tabLst>
            </a:pPr>
            <a:r>
              <a:rPr lang="en-US" sz="16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Identify which other variables could be relevant to affect the result of a race.</a:t>
            </a:r>
            <a:endParaRPr lang="en-US" sz="14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2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600" dirty="0"/>
              <a:t>.</a:t>
            </a:r>
          </a:p>
          <a:p>
            <a:endParaRPr lang="en-US" sz="1600" dirty="0"/>
          </a:p>
        </p:txBody>
      </p:sp>
    </p:spTree>
    <p:extLst>
      <p:ext uri="{BB962C8B-B14F-4D97-AF65-F5344CB8AC3E}">
        <p14:creationId xmlns:p14="http://schemas.microsoft.com/office/powerpoint/2010/main" val="492306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C6E2A1-7F1F-493A-8031-D490D1AC77E4}"/>
              </a:ext>
            </a:extLst>
          </p:cNvPr>
          <p:cNvSpPr>
            <a:spLocks noGrp="1"/>
          </p:cNvSpPr>
          <p:nvPr>
            <p:ph type="title"/>
          </p:nvPr>
        </p:nvSpPr>
        <p:spPr>
          <a:xfrm>
            <a:off x="446533" y="1552397"/>
            <a:ext cx="7231784" cy="3654081"/>
          </a:xfrm>
        </p:spPr>
        <p:txBody>
          <a:bodyPr vert="horz" lIns="91440" tIns="45720" rIns="91440" bIns="45720" rtlCol="0" anchor="ctr">
            <a:normAutofit/>
          </a:bodyPr>
          <a:lstStyle/>
          <a:p>
            <a:r>
              <a:rPr lang="es-MX" sz="5400" dirty="0">
                <a:solidFill>
                  <a:schemeClr val="tx2"/>
                </a:solidFill>
              </a:rPr>
              <a:t>Technologies and </a:t>
            </a:r>
            <a:r>
              <a:rPr lang="es-MX" sz="5400" dirty="0" err="1">
                <a:solidFill>
                  <a:schemeClr val="tx2"/>
                </a:solidFill>
              </a:rPr>
              <a:t>tools</a:t>
            </a:r>
            <a:endParaRPr lang="en-US" sz="5400" b="0" kern="1200" cap="all" dirty="0">
              <a:solidFill>
                <a:schemeClr val="tx2"/>
              </a:solidFill>
              <a:latin typeface="+mj-lt"/>
              <a:ea typeface="+mj-ea"/>
              <a:cs typeface="+mj-cs"/>
            </a:endParaRPr>
          </a:p>
        </p:txBody>
      </p:sp>
      <p:sp>
        <p:nvSpPr>
          <p:cNvPr id="18" name="Rectangle 17">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8377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1">
            <a:extLst>
              <a:ext uri="{FF2B5EF4-FFF2-40B4-BE49-F238E27FC236}">
                <a16:creationId xmlns:a16="http://schemas.microsoft.com/office/drawing/2014/main" id="{2A74EFE6-7F0E-4B59-B933-BFBD637C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17A7C8-541D-49F6-95F4-53F23C3CC475}"/>
              </a:ext>
            </a:extLst>
          </p:cNvPr>
          <p:cNvSpPr>
            <a:spLocks noGrp="1"/>
          </p:cNvSpPr>
          <p:nvPr>
            <p:ph type="title"/>
          </p:nvPr>
        </p:nvSpPr>
        <p:spPr>
          <a:xfrm>
            <a:off x="584201" y="685800"/>
            <a:ext cx="3427985" cy="1643743"/>
          </a:xfrm>
        </p:spPr>
        <p:txBody>
          <a:bodyPr anchor="ctr">
            <a:normAutofit/>
          </a:bodyPr>
          <a:lstStyle/>
          <a:p>
            <a:r>
              <a:rPr lang="es-MX" sz="3600" dirty="0">
                <a:solidFill>
                  <a:schemeClr val="tx1">
                    <a:lumMod val="85000"/>
                    <a:lumOff val="15000"/>
                  </a:schemeClr>
                </a:solidFill>
              </a:rPr>
              <a:t>Technologies</a:t>
            </a:r>
            <a:endParaRPr lang="en-US" sz="3600" dirty="0">
              <a:solidFill>
                <a:schemeClr val="tx1">
                  <a:lumMod val="85000"/>
                  <a:lumOff val="15000"/>
                </a:schemeClr>
              </a:solidFill>
            </a:endParaRPr>
          </a:p>
        </p:txBody>
      </p:sp>
      <p:sp>
        <p:nvSpPr>
          <p:cNvPr id="33" name="Rectangle 23">
            <a:extLst>
              <a:ext uri="{FF2B5EF4-FFF2-40B4-BE49-F238E27FC236}">
                <a16:creationId xmlns:a16="http://schemas.microsoft.com/office/drawing/2014/main" id="{2992D089-C0D0-41C5-A6D6-3E265230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5">
            <a:extLst>
              <a:ext uri="{FF2B5EF4-FFF2-40B4-BE49-F238E27FC236}">
                <a16:creationId xmlns:a16="http://schemas.microsoft.com/office/drawing/2014/main" id="{0981DD49-25C0-4CC0-8F8D-7D94DFADE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7">
            <a:extLst>
              <a:ext uri="{FF2B5EF4-FFF2-40B4-BE49-F238E27FC236}">
                <a16:creationId xmlns:a16="http://schemas.microsoft.com/office/drawing/2014/main" id="{81BEF027-3FBF-42CF-8E92-58F9696E6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5CA26D5-774D-471A-B292-0043044B0E0A}"/>
              </a:ext>
            </a:extLst>
          </p:cNvPr>
          <p:cNvSpPr>
            <a:spLocks noGrp="1"/>
          </p:cNvSpPr>
          <p:nvPr>
            <p:ph idx="1"/>
          </p:nvPr>
        </p:nvSpPr>
        <p:spPr>
          <a:xfrm>
            <a:off x="584201" y="2465613"/>
            <a:ext cx="3427985" cy="3927728"/>
          </a:xfrm>
        </p:spPr>
        <p:txBody>
          <a:bodyPr>
            <a:normAutofit/>
          </a:bodyPr>
          <a:lstStyle/>
          <a:p>
            <a:pPr>
              <a:buClr>
                <a:srgbClr val="4083B8"/>
              </a:buClr>
            </a:pPr>
            <a:r>
              <a:rPr lang="es-MX" sz="3200" dirty="0"/>
              <a:t>Amazon Web </a:t>
            </a:r>
            <a:r>
              <a:rPr lang="es-MX" sz="3200" dirty="0" err="1"/>
              <a:t>Services</a:t>
            </a:r>
            <a:endParaRPr lang="es-MX" sz="3200" dirty="0"/>
          </a:p>
          <a:p>
            <a:pPr>
              <a:buClr>
                <a:srgbClr val="4083B8"/>
              </a:buClr>
            </a:pPr>
            <a:r>
              <a:rPr lang="es-MX" sz="3200" dirty="0" err="1"/>
              <a:t>Postgress</a:t>
            </a:r>
            <a:endParaRPr lang="es-MX" sz="3200" dirty="0"/>
          </a:p>
          <a:p>
            <a:pPr>
              <a:buClr>
                <a:srgbClr val="4083B8"/>
              </a:buClr>
            </a:pPr>
            <a:r>
              <a:rPr lang="es-MX" sz="3200" dirty="0" err="1"/>
              <a:t>Tableau</a:t>
            </a:r>
            <a:endParaRPr lang="en-US" sz="3200" dirty="0"/>
          </a:p>
        </p:txBody>
      </p:sp>
      <p:sp>
        <p:nvSpPr>
          <p:cNvPr id="30" name="Rectangle 29">
            <a:extLst>
              <a:ext uri="{FF2B5EF4-FFF2-40B4-BE49-F238E27FC236}">
                <a16:creationId xmlns:a16="http://schemas.microsoft.com/office/drawing/2014/main" id="{85EC3AD1-DA06-4E55-8EEF-078419965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5433" y="638174"/>
            <a:ext cx="3680469" cy="2828423"/>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180;ga4608018e6_0_47">
            <a:extLst>
              <a:ext uri="{FF2B5EF4-FFF2-40B4-BE49-F238E27FC236}">
                <a16:creationId xmlns:a16="http://schemas.microsoft.com/office/drawing/2014/main" id="{6DC6E29A-E166-4821-B46D-F6411F730B3B}"/>
              </a:ext>
            </a:extLst>
          </p:cNvPr>
          <p:cNvPicPr preferRelativeResize="0"/>
          <p:nvPr/>
        </p:nvPicPr>
        <p:blipFill>
          <a:blip r:embed="rId2"/>
          <a:stretch>
            <a:fillRect/>
          </a:stretch>
        </p:blipFill>
        <p:spPr>
          <a:xfrm>
            <a:off x="4563566" y="1131472"/>
            <a:ext cx="3033384" cy="1812447"/>
          </a:xfrm>
          <a:prstGeom prst="rect">
            <a:avLst/>
          </a:prstGeom>
          <a:noFill/>
        </p:spPr>
      </p:pic>
      <p:sp>
        <p:nvSpPr>
          <p:cNvPr id="32" name="Rectangle 31">
            <a:extLst>
              <a:ext uri="{FF2B5EF4-FFF2-40B4-BE49-F238E27FC236}">
                <a16:creationId xmlns:a16="http://schemas.microsoft.com/office/drawing/2014/main" id="{5EFD83C0-7D88-4396-8CF2-B807E97D6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598" y="3568647"/>
            <a:ext cx="3680469" cy="2828423"/>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182;ga4608018e6_0_47">
            <a:extLst>
              <a:ext uri="{FF2B5EF4-FFF2-40B4-BE49-F238E27FC236}">
                <a16:creationId xmlns:a16="http://schemas.microsoft.com/office/drawing/2014/main" id="{CCE7C9E8-EF82-4F6D-9981-A7DBD60E4A00}"/>
              </a:ext>
            </a:extLst>
          </p:cNvPr>
          <p:cNvPicPr preferRelativeResize="0"/>
          <p:nvPr/>
        </p:nvPicPr>
        <p:blipFill>
          <a:blip r:embed="rId3"/>
          <a:stretch>
            <a:fillRect/>
          </a:stretch>
        </p:blipFill>
        <p:spPr>
          <a:xfrm>
            <a:off x="4563566" y="4657587"/>
            <a:ext cx="3033384" cy="637010"/>
          </a:xfrm>
          <a:prstGeom prst="rect">
            <a:avLst/>
          </a:prstGeom>
          <a:noFill/>
        </p:spPr>
      </p:pic>
      <p:sp>
        <p:nvSpPr>
          <p:cNvPr id="34" name="Rectangle 33">
            <a:extLst>
              <a:ext uri="{FF2B5EF4-FFF2-40B4-BE49-F238E27FC236}">
                <a16:creationId xmlns:a16="http://schemas.microsoft.com/office/drawing/2014/main" id="{E3A5CDF9-D53B-425C-8FFC-92ACC6A1C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0180" y="638174"/>
            <a:ext cx="3680469" cy="5755167"/>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181;ga4608018e6_0_47">
            <a:extLst>
              <a:ext uri="{FF2B5EF4-FFF2-40B4-BE49-F238E27FC236}">
                <a16:creationId xmlns:a16="http://schemas.microsoft.com/office/drawing/2014/main" id="{08B6D10B-4691-46E4-BD1F-000E548EC38E}"/>
              </a:ext>
            </a:extLst>
          </p:cNvPr>
          <p:cNvPicPr preferRelativeResize="0"/>
          <p:nvPr/>
        </p:nvPicPr>
        <p:blipFill>
          <a:blip r:embed="rId4"/>
          <a:stretch>
            <a:fillRect/>
          </a:stretch>
        </p:blipFill>
        <p:spPr>
          <a:xfrm>
            <a:off x="8367531" y="1955886"/>
            <a:ext cx="3033384" cy="3127200"/>
          </a:xfrm>
          <a:prstGeom prst="rect">
            <a:avLst/>
          </a:prstGeom>
          <a:noFill/>
        </p:spPr>
      </p:pic>
    </p:spTree>
    <p:extLst>
      <p:ext uri="{BB962C8B-B14F-4D97-AF65-F5344CB8AC3E}">
        <p14:creationId xmlns:p14="http://schemas.microsoft.com/office/powerpoint/2010/main" val="2218387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6297-4155-4E53-BDEC-699798C8AE9B}"/>
              </a:ext>
            </a:extLst>
          </p:cNvPr>
          <p:cNvSpPr>
            <a:spLocks noGrp="1"/>
          </p:cNvSpPr>
          <p:nvPr>
            <p:ph type="title"/>
          </p:nvPr>
        </p:nvSpPr>
        <p:spPr>
          <a:xfrm>
            <a:off x="581192" y="702156"/>
            <a:ext cx="11029616" cy="968801"/>
          </a:xfrm>
        </p:spPr>
        <p:txBody>
          <a:bodyPr>
            <a:normAutofit/>
          </a:bodyPr>
          <a:lstStyle/>
          <a:p>
            <a:r>
              <a:rPr lang="es-MX"/>
              <a:t>Tools and languages</a:t>
            </a:r>
            <a:endParaRPr lang="en-US"/>
          </a:p>
        </p:txBody>
      </p:sp>
      <p:sp>
        <p:nvSpPr>
          <p:cNvPr id="3" name="Content Placeholder 2">
            <a:extLst>
              <a:ext uri="{FF2B5EF4-FFF2-40B4-BE49-F238E27FC236}">
                <a16:creationId xmlns:a16="http://schemas.microsoft.com/office/drawing/2014/main" id="{0C1EAB95-4D8F-46E6-AA16-E167CB04FEE7}"/>
              </a:ext>
            </a:extLst>
          </p:cNvPr>
          <p:cNvSpPr>
            <a:spLocks noGrp="1"/>
          </p:cNvSpPr>
          <p:nvPr>
            <p:ph idx="1"/>
          </p:nvPr>
        </p:nvSpPr>
        <p:spPr>
          <a:xfrm>
            <a:off x="581192" y="1908945"/>
            <a:ext cx="3272351" cy="4488123"/>
          </a:xfrm>
        </p:spPr>
        <p:txBody>
          <a:bodyPr>
            <a:normAutofit/>
          </a:bodyPr>
          <a:lstStyle/>
          <a:p>
            <a:pPr>
              <a:buClr>
                <a:srgbClr val="FF4800"/>
              </a:buClr>
            </a:pPr>
            <a:r>
              <a:rPr lang="es-MX" sz="3200" dirty="0" err="1"/>
              <a:t>Github</a:t>
            </a:r>
            <a:endParaRPr lang="es-MX" sz="3200" dirty="0"/>
          </a:p>
          <a:p>
            <a:pPr>
              <a:buClr>
                <a:srgbClr val="FF4800"/>
              </a:buClr>
            </a:pPr>
            <a:r>
              <a:rPr lang="es-MX" sz="3200" dirty="0" err="1"/>
              <a:t>Jupyter</a:t>
            </a:r>
            <a:r>
              <a:rPr lang="es-MX" sz="3200" dirty="0"/>
              <a:t> notebook</a:t>
            </a:r>
          </a:p>
          <a:p>
            <a:pPr>
              <a:buClr>
                <a:srgbClr val="FF4800"/>
              </a:buClr>
            </a:pPr>
            <a:r>
              <a:rPr lang="es-MX" sz="3200" dirty="0"/>
              <a:t>SQL</a:t>
            </a:r>
          </a:p>
          <a:p>
            <a:pPr>
              <a:buClr>
                <a:srgbClr val="FF4800"/>
              </a:buClr>
            </a:pPr>
            <a:r>
              <a:rPr lang="es-MX" sz="3200" dirty="0"/>
              <a:t>Python</a:t>
            </a:r>
          </a:p>
          <a:p>
            <a:pPr>
              <a:buClr>
                <a:srgbClr val="FF4800"/>
              </a:buClr>
            </a:pPr>
            <a:endParaRPr lang="en-US" dirty="0"/>
          </a:p>
        </p:txBody>
      </p:sp>
      <p:sp>
        <p:nvSpPr>
          <p:cNvPr id="55" name="Rectangle 54">
            <a:extLst>
              <a:ext uri="{FF2B5EF4-FFF2-40B4-BE49-F238E27FC236}">
                <a16:creationId xmlns:a16="http://schemas.microsoft.com/office/drawing/2014/main" id="{5C54D7CB-0C91-49BA-BDC8-628D4E04E4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5433" y="1892371"/>
            <a:ext cx="3680469" cy="220396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EC397CB-CF37-46FE-B5ED-31EFAA8EBA73}"/>
              </a:ext>
            </a:extLst>
          </p:cNvPr>
          <p:cNvPicPr>
            <a:picLocks noChangeAspect="1"/>
          </p:cNvPicPr>
          <p:nvPr/>
        </p:nvPicPr>
        <p:blipFill>
          <a:blip r:embed="rId2"/>
          <a:stretch>
            <a:fillRect/>
          </a:stretch>
        </p:blipFill>
        <p:spPr>
          <a:xfrm>
            <a:off x="5339054" y="2223627"/>
            <a:ext cx="1495530" cy="1541445"/>
          </a:xfrm>
          <a:prstGeom prst="rect">
            <a:avLst/>
          </a:prstGeom>
        </p:spPr>
      </p:pic>
      <p:sp>
        <p:nvSpPr>
          <p:cNvPr id="57" name="Rectangle 56">
            <a:extLst>
              <a:ext uri="{FF2B5EF4-FFF2-40B4-BE49-F238E27FC236}">
                <a16:creationId xmlns:a16="http://schemas.microsoft.com/office/drawing/2014/main" id="{034FA9EC-3E4B-41A6-9164-6C10794D7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493" y="1892371"/>
            <a:ext cx="3699935" cy="220396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FD4B524-5EA1-4E1E-868F-B311553D306F}"/>
              </a:ext>
            </a:extLst>
          </p:cNvPr>
          <p:cNvPicPr>
            <a:picLocks noChangeAspect="1"/>
          </p:cNvPicPr>
          <p:nvPr/>
        </p:nvPicPr>
        <p:blipFill>
          <a:blip r:embed="rId3"/>
          <a:stretch>
            <a:fillRect/>
          </a:stretch>
        </p:blipFill>
        <p:spPr>
          <a:xfrm>
            <a:off x="8367531" y="2463333"/>
            <a:ext cx="3033384" cy="1076851"/>
          </a:xfrm>
          <a:prstGeom prst="rect">
            <a:avLst/>
          </a:prstGeom>
        </p:spPr>
      </p:pic>
      <p:sp>
        <p:nvSpPr>
          <p:cNvPr id="59" name="Rectangle 58">
            <a:extLst>
              <a:ext uri="{FF2B5EF4-FFF2-40B4-BE49-F238E27FC236}">
                <a16:creationId xmlns:a16="http://schemas.microsoft.com/office/drawing/2014/main" id="{17AA1860-70B6-4D74-8E50-89C5CFA4E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598" y="4186861"/>
            <a:ext cx="3680469" cy="2210209"/>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188;ga4608018e6_0_47">
            <a:extLst>
              <a:ext uri="{FF2B5EF4-FFF2-40B4-BE49-F238E27FC236}">
                <a16:creationId xmlns:a16="http://schemas.microsoft.com/office/drawing/2014/main" id="{1BC4092D-D24E-40F9-8AC7-2C70750CD97F}"/>
              </a:ext>
            </a:extLst>
          </p:cNvPr>
          <p:cNvPicPr preferRelativeResize="0"/>
          <p:nvPr/>
        </p:nvPicPr>
        <p:blipFill>
          <a:blip r:embed="rId4"/>
          <a:stretch>
            <a:fillRect/>
          </a:stretch>
        </p:blipFill>
        <p:spPr>
          <a:xfrm>
            <a:off x="5067512" y="4521152"/>
            <a:ext cx="2061890" cy="1546418"/>
          </a:xfrm>
          <a:prstGeom prst="rect">
            <a:avLst/>
          </a:prstGeom>
          <a:noFill/>
        </p:spPr>
      </p:pic>
      <p:sp>
        <p:nvSpPr>
          <p:cNvPr id="61" name="Rectangle 60">
            <a:extLst>
              <a:ext uri="{FF2B5EF4-FFF2-40B4-BE49-F238E27FC236}">
                <a16:creationId xmlns:a16="http://schemas.microsoft.com/office/drawing/2014/main" id="{C129AD4A-E36E-4F0A-8B45-7B13633DA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493" y="4193108"/>
            <a:ext cx="3699935" cy="220396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187;ga4608018e6_0_47">
            <a:extLst>
              <a:ext uri="{FF2B5EF4-FFF2-40B4-BE49-F238E27FC236}">
                <a16:creationId xmlns:a16="http://schemas.microsoft.com/office/drawing/2014/main" id="{A979404F-3CE3-417A-B453-1D621B55F765}"/>
              </a:ext>
            </a:extLst>
          </p:cNvPr>
          <p:cNvPicPr preferRelativeResize="0"/>
          <p:nvPr/>
        </p:nvPicPr>
        <p:blipFill>
          <a:blip r:embed="rId5"/>
          <a:stretch>
            <a:fillRect/>
          </a:stretch>
        </p:blipFill>
        <p:spPr>
          <a:xfrm>
            <a:off x="9195777" y="4442406"/>
            <a:ext cx="1376893" cy="1596398"/>
          </a:xfrm>
          <a:prstGeom prst="rect">
            <a:avLst/>
          </a:prstGeom>
          <a:noFill/>
        </p:spPr>
      </p:pic>
    </p:spTree>
    <p:extLst>
      <p:ext uri="{BB962C8B-B14F-4D97-AF65-F5344CB8AC3E}">
        <p14:creationId xmlns:p14="http://schemas.microsoft.com/office/powerpoint/2010/main" val="2921743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6E2A1-7F1F-493A-8031-D490D1AC77E4}"/>
              </a:ext>
            </a:extLst>
          </p:cNvPr>
          <p:cNvSpPr>
            <a:spLocks noGrp="1"/>
          </p:cNvSpPr>
          <p:nvPr>
            <p:ph type="title"/>
          </p:nvPr>
        </p:nvSpPr>
        <p:spPr>
          <a:xfrm>
            <a:off x="446533" y="1552397"/>
            <a:ext cx="7231784" cy="3654081"/>
          </a:xfrm>
        </p:spPr>
        <p:txBody>
          <a:bodyPr vert="horz" lIns="91440" tIns="45720" rIns="91440" bIns="45720" rtlCol="0" anchor="ctr">
            <a:normAutofit/>
          </a:bodyPr>
          <a:lstStyle/>
          <a:p>
            <a:r>
              <a:rPr lang="es-MX" sz="5400" dirty="0">
                <a:solidFill>
                  <a:schemeClr val="tx2"/>
                </a:solidFill>
              </a:rPr>
              <a:t>Data </a:t>
            </a:r>
            <a:r>
              <a:rPr lang="es-MX" sz="5400" dirty="0" err="1">
                <a:solidFill>
                  <a:schemeClr val="tx2"/>
                </a:solidFill>
              </a:rPr>
              <a:t>source</a:t>
            </a:r>
            <a:r>
              <a:rPr lang="es-MX" sz="5400" dirty="0">
                <a:solidFill>
                  <a:schemeClr val="tx2"/>
                </a:solidFill>
              </a:rPr>
              <a:t>, </a:t>
            </a:r>
            <a:r>
              <a:rPr lang="es-MX" sz="5400" dirty="0" err="1">
                <a:solidFill>
                  <a:schemeClr val="tx2"/>
                </a:solidFill>
              </a:rPr>
              <a:t>exploration</a:t>
            </a:r>
            <a:r>
              <a:rPr lang="es-MX" sz="5400" dirty="0">
                <a:solidFill>
                  <a:schemeClr val="tx2"/>
                </a:solidFill>
              </a:rPr>
              <a:t> and </a:t>
            </a:r>
            <a:r>
              <a:rPr lang="es-MX" sz="5400" dirty="0" err="1">
                <a:solidFill>
                  <a:schemeClr val="tx2"/>
                </a:solidFill>
              </a:rPr>
              <a:t>processing</a:t>
            </a:r>
            <a:endParaRPr lang="en-US" sz="5400" b="0" kern="1200" cap="all" dirty="0">
              <a:solidFill>
                <a:schemeClr val="tx2"/>
              </a:solidFill>
              <a:latin typeface="+mj-lt"/>
              <a:ea typeface="+mj-ea"/>
              <a:cs typeface="+mj-cs"/>
            </a:endParaRPr>
          </a:p>
        </p:txBody>
      </p:sp>
    </p:spTree>
    <p:extLst>
      <p:ext uri="{BB962C8B-B14F-4D97-AF65-F5344CB8AC3E}">
        <p14:creationId xmlns:p14="http://schemas.microsoft.com/office/powerpoint/2010/main" val="272088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A441A-4C31-4F4E-9A2B-66537928EA3B}"/>
              </a:ext>
            </a:extLst>
          </p:cNvPr>
          <p:cNvSpPr>
            <a:spLocks noGrp="1"/>
          </p:cNvSpPr>
          <p:nvPr>
            <p:ph type="title"/>
          </p:nvPr>
        </p:nvSpPr>
        <p:spPr/>
        <p:txBody>
          <a:bodyPr/>
          <a:lstStyle/>
          <a:p>
            <a:r>
              <a:rPr lang="es-MX" dirty="0" err="1"/>
              <a:t>Database</a:t>
            </a:r>
            <a:r>
              <a:rPr lang="es-MX" dirty="0"/>
              <a:t> </a:t>
            </a:r>
            <a:r>
              <a:rPr lang="es-MX" dirty="0" err="1"/>
              <a:t>processing</a:t>
            </a:r>
            <a:endParaRPr lang="en-US" dirty="0"/>
          </a:p>
        </p:txBody>
      </p:sp>
      <p:graphicFrame>
        <p:nvGraphicFramePr>
          <p:cNvPr id="4" name="Content Placeholder 3">
            <a:extLst>
              <a:ext uri="{FF2B5EF4-FFF2-40B4-BE49-F238E27FC236}">
                <a16:creationId xmlns:a16="http://schemas.microsoft.com/office/drawing/2014/main" id="{069F759B-825E-469B-BFF0-D4E7276ECB40}"/>
              </a:ext>
            </a:extLst>
          </p:cNvPr>
          <p:cNvGraphicFramePr>
            <a:graphicFrameLocks noGrp="1"/>
          </p:cNvGraphicFramePr>
          <p:nvPr>
            <p:ph idx="1"/>
            <p:extLst>
              <p:ext uri="{D42A27DB-BD31-4B8C-83A1-F6EECF244321}">
                <p14:modId xmlns:p14="http://schemas.microsoft.com/office/powerpoint/2010/main" val="3371042460"/>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1638307"/>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{3D4FA8F1-D3F3-4A22-B281-C074B13B4286}tf33552983_win32</Template>
  <TotalTime>2321</TotalTime>
  <Words>687</Words>
  <Application>Microsoft Office PowerPoint</Application>
  <PresentationFormat>Widescreen</PresentationFormat>
  <Paragraphs>97</Paragraphs>
  <Slides>27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Benton Sans Book</vt:lpstr>
      <vt:lpstr>Calibri</vt:lpstr>
      <vt:lpstr>Franklin Gothic Book</vt:lpstr>
      <vt:lpstr>Franklin Gothic Demi</vt:lpstr>
      <vt:lpstr>Segoe UI</vt:lpstr>
      <vt:lpstr>Symbol</vt:lpstr>
      <vt:lpstr>Wingdings 2</vt:lpstr>
      <vt:lpstr>DividendVTI</vt:lpstr>
      <vt:lpstr>Formula 1 history through data</vt:lpstr>
      <vt:lpstr>Participants</vt:lpstr>
      <vt:lpstr>Formula 1 – Selected topic</vt:lpstr>
      <vt:lpstr>Question to be solved</vt:lpstr>
      <vt:lpstr>Technologies and tools</vt:lpstr>
      <vt:lpstr>Technologies</vt:lpstr>
      <vt:lpstr>Tools and languages</vt:lpstr>
      <vt:lpstr>Data source, exploration and processing</vt:lpstr>
      <vt:lpstr>Database processing</vt:lpstr>
      <vt:lpstr>Database Source</vt:lpstr>
      <vt:lpstr>Database Exploration</vt:lpstr>
      <vt:lpstr>data exploration - Preliminary analysis</vt:lpstr>
      <vt:lpstr>data exploration - Preliminary analysis</vt:lpstr>
      <vt:lpstr>data exploration - Preliminary analysis</vt:lpstr>
      <vt:lpstr>Database integration process</vt:lpstr>
      <vt:lpstr>Database integration</vt:lpstr>
      <vt:lpstr>Description of the analysis phase of the project (Machine learning models)</vt:lpstr>
      <vt:lpstr>Machine learning models</vt:lpstr>
      <vt:lpstr>Machine learning models test results</vt:lpstr>
      <vt:lpstr>Machine learning models test results</vt:lpstr>
      <vt:lpstr>Machine learning models test results</vt:lpstr>
      <vt:lpstr>ClassifierFix 1</vt:lpstr>
      <vt:lpstr>Rf1-modelFX2</vt:lpstr>
      <vt:lpstr>Rf_modelFX4</vt:lpstr>
      <vt:lpstr>Visual presentation and dashboards</vt:lpstr>
      <vt:lpstr>Tableau</vt:lpstr>
      <vt:lpstr>Interactive dashboard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Formula 1 history through data</dc:title>
  <dc:creator>Ricardo Erik Barba Castillo</dc:creator>
  <cp:lastModifiedBy>Ricardo Erik Barba Castillo</cp:lastModifiedBy>
  <cp:revision>12</cp:revision>
  <dcterms:created xsi:type="dcterms:W3CDTF">2022-02-27T23:01:08Z</dcterms:created>
  <dcterms:modified xsi:type="dcterms:W3CDTF">2022-03-07T01:00:36Z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